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9"/>
  </p:notesMasterIdLst>
  <p:handoutMasterIdLst>
    <p:handoutMasterId r:id="rId30"/>
  </p:handoutMasterIdLst>
  <p:sldIdLst>
    <p:sldId id="261" r:id="rId2"/>
    <p:sldId id="330" r:id="rId3"/>
    <p:sldId id="296" r:id="rId4"/>
    <p:sldId id="283" r:id="rId5"/>
    <p:sldId id="311" r:id="rId6"/>
    <p:sldId id="299" r:id="rId7"/>
    <p:sldId id="297" r:id="rId8"/>
    <p:sldId id="329" r:id="rId9"/>
    <p:sldId id="336" r:id="rId10"/>
    <p:sldId id="328" r:id="rId11"/>
    <p:sldId id="267" r:id="rId12"/>
    <p:sldId id="268" r:id="rId13"/>
    <p:sldId id="269" r:id="rId14"/>
    <p:sldId id="300" r:id="rId15"/>
    <p:sldId id="301" r:id="rId16"/>
    <p:sldId id="271" r:id="rId17"/>
    <p:sldId id="318" r:id="rId18"/>
    <p:sldId id="320" r:id="rId19"/>
    <p:sldId id="324" r:id="rId20"/>
    <p:sldId id="332" r:id="rId21"/>
    <p:sldId id="331" r:id="rId22"/>
    <p:sldId id="335" r:id="rId23"/>
    <p:sldId id="327" r:id="rId24"/>
    <p:sldId id="306" r:id="rId25"/>
    <p:sldId id="307" r:id="rId26"/>
    <p:sldId id="294" r:id="rId27"/>
    <p:sldId id="262" r:id="rId28"/>
  </p:sldIdLst>
  <p:sldSz cx="9144000" cy="6858000" type="screen4x3"/>
  <p:notesSz cx="6797675" cy="9926638"/>
  <p:defaultTextStyle>
    <a:defPPr>
      <a:defRPr lang="en-US"/>
    </a:defPPr>
    <a:lvl1pPr algn="l" rtl="0" eaLnBrk="0" fontAlgn="base" hangingPunct="0">
      <a:spcBef>
        <a:spcPct val="0"/>
      </a:spcBef>
      <a:spcAft>
        <a:spcPct val="0"/>
      </a:spcAft>
      <a:defRPr sz="2400" kern="1200">
        <a:solidFill>
          <a:schemeClr val="tx1"/>
        </a:solidFill>
        <a:latin typeface="Times" charset="0"/>
        <a:ea typeface="MS PGothic" pitchFamily="34" charset="-128"/>
        <a:cs typeface="+mn-cs"/>
      </a:defRPr>
    </a:lvl1pPr>
    <a:lvl2pPr marL="457200" algn="l" rtl="0" eaLnBrk="0" fontAlgn="base" hangingPunct="0">
      <a:spcBef>
        <a:spcPct val="0"/>
      </a:spcBef>
      <a:spcAft>
        <a:spcPct val="0"/>
      </a:spcAft>
      <a:defRPr sz="2400" kern="1200">
        <a:solidFill>
          <a:schemeClr val="tx1"/>
        </a:solidFill>
        <a:latin typeface="Times" charset="0"/>
        <a:ea typeface="MS PGothic" pitchFamily="34" charset="-128"/>
        <a:cs typeface="+mn-cs"/>
      </a:defRPr>
    </a:lvl2pPr>
    <a:lvl3pPr marL="914400" algn="l" rtl="0" eaLnBrk="0" fontAlgn="base" hangingPunct="0">
      <a:spcBef>
        <a:spcPct val="0"/>
      </a:spcBef>
      <a:spcAft>
        <a:spcPct val="0"/>
      </a:spcAft>
      <a:defRPr sz="2400" kern="1200">
        <a:solidFill>
          <a:schemeClr val="tx1"/>
        </a:solidFill>
        <a:latin typeface="Times" charset="0"/>
        <a:ea typeface="MS PGothic" pitchFamily="34" charset="-128"/>
        <a:cs typeface="+mn-cs"/>
      </a:defRPr>
    </a:lvl3pPr>
    <a:lvl4pPr marL="1371600" algn="l" rtl="0" eaLnBrk="0" fontAlgn="base" hangingPunct="0">
      <a:spcBef>
        <a:spcPct val="0"/>
      </a:spcBef>
      <a:spcAft>
        <a:spcPct val="0"/>
      </a:spcAft>
      <a:defRPr sz="2400" kern="1200">
        <a:solidFill>
          <a:schemeClr val="tx1"/>
        </a:solidFill>
        <a:latin typeface="Times" charset="0"/>
        <a:ea typeface="MS PGothic" pitchFamily="34" charset="-128"/>
        <a:cs typeface="+mn-cs"/>
      </a:defRPr>
    </a:lvl4pPr>
    <a:lvl5pPr marL="1828800" algn="l" rtl="0" eaLnBrk="0" fontAlgn="base" hangingPunct="0">
      <a:spcBef>
        <a:spcPct val="0"/>
      </a:spcBef>
      <a:spcAft>
        <a:spcPct val="0"/>
      </a:spcAft>
      <a:defRPr sz="2400" kern="1200">
        <a:solidFill>
          <a:schemeClr val="tx1"/>
        </a:solidFill>
        <a:latin typeface="Times" charset="0"/>
        <a:ea typeface="MS PGothic" pitchFamily="34" charset="-128"/>
        <a:cs typeface="+mn-cs"/>
      </a:defRPr>
    </a:lvl5pPr>
    <a:lvl6pPr marL="2286000" algn="l" defTabSz="914400" rtl="0" eaLnBrk="1" latinLnBrk="0" hangingPunct="1">
      <a:defRPr sz="2400" kern="1200">
        <a:solidFill>
          <a:schemeClr val="tx1"/>
        </a:solidFill>
        <a:latin typeface="Times" charset="0"/>
        <a:ea typeface="MS PGothic" pitchFamily="34" charset="-128"/>
        <a:cs typeface="+mn-cs"/>
      </a:defRPr>
    </a:lvl6pPr>
    <a:lvl7pPr marL="2743200" algn="l" defTabSz="914400" rtl="0" eaLnBrk="1" latinLnBrk="0" hangingPunct="1">
      <a:defRPr sz="2400" kern="1200">
        <a:solidFill>
          <a:schemeClr val="tx1"/>
        </a:solidFill>
        <a:latin typeface="Times" charset="0"/>
        <a:ea typeface="MS PGothic" pitchFamily="34" charset="-128"/>
        <a:cs typeface="+mn-cs"/>
      </a:defRPr>
    </a:lvl7pPr>
    <a:lvl8pPr marL="3200400" algn="l" defTabSz="914400" rtl="0" eaLnBrk="1" latinLnBrk="0" hangingPunct="1">
      <a:defRPr sz="2400" kern="1200">
        <a:solidFill>
          <a:schemeClr val="tx1"/>
        </a:solidFill>
        <a:latin typeface="Times" charset="0"/>
        <a:ea typeface="MS PGothic" pitchFamily="34" charset="-128"/>
        <a:cs typeface="+mn-cs"/>
      </a:defRPr>
    </a:lvl8pPr>
    <a:lvl9pPr marL="3657600" algn="l" defTabSz="914400" rtl="0" eaLnBrk="1" latinLnBrk="0" hangingPunct="1">
      <a:defRPr sz="2400" kern="1200">
        <a:solidFill>
          <a:schemeClr val="tx1"/>
        </a:solidFill>
        <a:latin typeface="Times" charset="0"/>
        <a:ea typeface="MS PGothic"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CCFF"/>
    <a:srgbClr val="44697D"/>
    <a:srgbClr val="CCECFF"/>
    <a:srgbClr val="F3CF45"/>
    <a:srgbClr val="773141"/>
    <a:srgbClr val="5D4F4B"/>
    <a:srgbClr val="1E9D8B"/>
    <a:srgbClr val="AEA400"/>
    <a:srgbClr val="D9003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62" autoAdjust="0"/>
    <p:restoredTop sz="94660"/>
  </p:normalViewPr>
  <p:slideViewPr>
    <p:cSldViewPr>
      <p:cViewPr varScale="1">
        <p:scale>
          <a:sx n="66" d="100"/>
          <a:sy n="66" d="100"/>
        </p:scale>
        <p:origin x="1500"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A0AA994-7017-421D-B5AF-547038C38303}" type="doc">
      <dgm:prSet loTypeId="urn:microsoft.com/office/officeart/2005/8/layout/radial6" loCatId="cycle" qsTypeId="urn:microsoft.com/office/officeart/2005/8/quickstyle/simple3" qsCatId="simple" csTypeId="urn:microsoft.com/office/officeart/2005/8/colors/colorful5" csCatId="colorful" phldr="1"/>
      <dgm:spPr/>
      <dgm:t>
        <a:bodyPr/>
        <a:lstStyle/>
        <a:p>
          <a:endParaRPr lang="en-GB"/>
        </a:p>
      </dgm:t>
    </dgm:pt>
    <dgm:pt modelId="{3FD84A0A-7FCD-4E53-BE77-8D8036BC9F52}">
      <dgm:prSet phldrT="[Text]"/>
      <dgm:spPr/>
      <dgm:t>
        <a:bodyPr/>
        <a:lstStyle/>
        <a:p>
          <a:r>
            <a:rPr lang="en-GB" b="1" dirty="0" smtClean="0"/>
            <a:t>Four areas of difference</a:t>
          </a:r>
          <a:endParaRPr lang="en-GB" b="1" dirty="0"/>
        </a:p>
      </dgm:t>
    </dgm:pt>
    <dgm:pt modelId="{0E485E38-772F-4FB1-8FC7-830798E0D26B}" type="parTrans" cxnId="{4337D18B-78D8-444D-AD3A-6C9503898D67}">
      <dgm:prSet/>
      <dgm:spPr/>
      <dgm:t>
        <a:bodyPr/>
        <a:lstStyle/>
        <a:p>
          <a:endParaRPr lang="en-GB"/>
        </a:p>
      </dgm:t>
    </dgm:pt>
    <dgm:pt modelId="{63DEF1DC-EE9F-4762-8886-DA718CC559B2}" type="sibTrans" cxnId="{4337D18B-78D8-444D-AD3A-6C9503898D67}">
      <dgm:prSet/>
      <dgm:spPr/>
      <dgm:t>
        <a:bodyPr/>
        <a:lstStyle/>
        <a:p>
          <a:endParaRPr lang="en-GB"/>
        </a:p>
      </dgm:t>
    </dgm:pt>
    <dgm:pt modelId="{992BAD2F-EAAF-43B6-A301-0937DFE60781}">
      <dgm:prSet phldrT="[Text]" custT="1"/>
      <dgm:spPr/>
      <dgm:t>
        <a:bodyPr/>
        <a:lstStyle/>
        <a:p>
          <a:r>
            <a:rPr lang="en-GB" sz="1600" b="1" dirty="0" smtClean="0">
              <a:solidFill>
                <a:schemeClr val="tx1"/>
              </a:solidFill>
            </a:rPr>
            <a:t>Social interaction</a:t>
          </a:r>
          <a:endParaRPr lang="en-GB" sz="1600" b="1" dirty="0">
            <a:solidFill>
              <a:schemeClr val="tx1"/>
            </a:solidFill>
          </a:endParaRPr>
        </a:p>
      </dgm:t>
    </dgm:pt>
    <dgm:pt modelId="{E2E1ACA4-AABB-456C-A240-048373E8562F}" type="parTrans" cxnId="{BD0C10B5-D88A-4F15-966A-8A55D8E7F61B}">
      <dgm:prSet/>
      <dgm:spPr/>
      <dgm:t>
        <a:bodyPr/>
        <a:lstStyle/>
        <a:p>
          <a:endParaRPr lang="en-GB"/>
        </a:p>
      </dgm:t>
    </dgm:pt>
    <dgm:pt modelId="{A8874E0B-0566-4CFD-AD60-074421469572}" type="sibTrans" cxnId="{BD0C10B5-D88A-4F15-966A-8A55D8E7F61B}">
      <dgm:prSet/>
      <dgm:spPr/>
      <dgm:t>
        <a:bodyPr/>
        <a:lstStyle/>
        <a:p>
          <a:endParaRPr lang="en-GB"/>
        </a:p>
      </dgm:t>
    </dgm:pt>
    <dgm:pt modelId="{A9E8CF09-6D8F-4C19-A7AA-6B9D03806B26}">
      <dgm:prSet phldrT="[Text]" custT="1"/>
      <dgm:spPr/>
      <dgm:t>
        <a:bodyPr/>
        <a:lstStyle/>
        <a:p>
          <a:r>
            <a:rPr lang="en-GB" sz="1600" b="1" dirty="0" smtClean="0"/>
            <a:t>Information processing</a:t>
          </a:r>
          <a:endParaRPr lang="en-GB" sz="1600" b="1" dirty="0"/>
        </a:p>
      </dgm:t>
    </dgm:pt>
    <dgm:pt modelId="{91A3E841-B600-4BFD-88F1-2567EC0E6F3D}" type="parTrans" cxnId="{756AC767-FBEE-4F2A-BB61-73A241DF5122}">
      <dgm:prSet/>
      <dgm:spPr/>
      <dgm:t>
        <a:bodyPr/>
        <a:lstStyle/>
        <a:p>
          <a:endParaRPr lang="en-GB"/>
        </a:p>
      </dgm:t>
    </dgm:pt>
    <dgm:pt modelId="{7A8E24F9-1BDE-4811-941B-BF236375935C}" type="sibTrans" cxnId="{756AC767-FBEE-4F2A-BB61-73A241DF5122}">
      <dgm:prSet/>
      <dgm:spPr/>
      <dgm:t>
        <a:bodyPr/>
        <a:lstStyle/>
        <a:p>
          <a:endParaRPr lang="en-GB"/>
        </a:p>
      </dgm:t>
    </dgm:pt>
    <dgm:pt modelId="{B099EFB2-B36A-4792-944A-4291A17A8741}">
      <dgm:prSet phldrT="[Text]"/>
      <dgm:spPr/>
      <dgm:t>
        <a:bodyPr/>
        <a:lstStyle/>
        <a:p>
          <a:r>
            <a:rPr lang="en-GB" b="1" dirty="0" smtClean="0"/>
            <a:t>Sensory processing</a:t>
          </a:r>
          <a:endParaRPr lang="en-GB" b="1" dirty="0"/>
        </a:p>
      </dgm:t>
    </dgm:pt>
    <dgm:pt modelId="{E770ED2E-8718-4229-8E66-AF72A7A19EFF}" type="parTrans" cxnId="{379FA826-E56F-4C18-B095-84FE7876B5B2}">
      <dgm:prSet/>
      <dgm:spPr/>
      <dgm:t>
        <a:bodyPr/>
        <a:lstStyle/>
        <a:p>
          <a:endParaRPr lang="en-GB"/>
        </a:p>
      </dgm:t>
    </dgm:pt>
    <dgm:pt modelId="{6BC11549-77C5-4651-A4FE-082BC3746719}" type="sibTrans" cxnId="{379FA826-E56F-4C18-B095-84FE7876B5B2}">
      <dgm:prSet/>
      <dgm:spPr/>
      <dgm:t>
        <a:bodyPr/>
        <a:lstStyle/>
        <a:p>
          <a:endParaRPr lang="en-GB"/>
        </a:p>
      </dgm:t>
    </dgm:pt>
    <dgm:pt modelId="{88A72ED6-E80D-4930-98DC-EE85BF9F37B0}">
      <dgm:prSet phldrT="[Text]" custT="1"/>
      <dgm:spPr/>
      <dgm:t>
        <a:bodyPr/>
        <a:lstStyle/>
        <a:p>
          <a:r>
            <a:rPr lang="en-GB" sz="1400" b="1" dirty="0" smtClean="0"/>
            <a:t>Social communication</a:t>
          </a:r>
          <a:endParaRPr lang="en-GB" sz="1400" b="1" dirty="0"/>
        </a:p>
      </dgm:t>
    </dgm:pt>
    <dgm:pt modelId="{BA5308CB-669F-4E1E-9BFB-CA2AADC127CB}" type="parTrans" cxnId="{96B29CF0-4F42-451C-B1E8-D5862A8D02C8}">
      <dgm:prSet/>
      <dgm:spPr/>
      <dgm:t>
        <a:bodyPr/>
        <a:lstStyle/>
        <a:p>
          <a:endParaRPr lang="en-GB"/>
        </a:p>
      </dgm:t>
    </dgm:pt>
    <dgm:pt modelId="{C69D1118-6761-4F20-975A-893BE218001A}" type="sibTrans" cxnId="{96B29CF0-4F42-451C-B1E8-D5862A8D02C8}">
      <dgm:prSet/>
      <dgm:spPr/>
      <dgm:t>
        <a:bodyPr/>
        <a:lstStyle/>
        <a:p>
          <a:endParaRPr lang="en-GB"/>
        </a:p>
      </dgm:t>
    </dgm:pt>
    <dgm:pt modelId="{9B8B4CE1-DA9A-40B1-AC27-F87AD1E372C5}" type="pres">
      <dgm:prSet presAssocID="{AA0AA994-7017-421D-B5AF-547038C38303}" presName="Name0" presStyleCnt="0">
        <dgm:presLayoutVars>
          <dgm:chMax val="1"/>
          <dgm:dir/>
          <dgm:animLvl val="ctr"/>
          <dgm:resizeHandles val="exact"/>
        </dgm:presLayoutVars>
      </dgm:prSet>
      <dgm:spPr/>
      <dgm:t>
        <a:bodyPr/>
        <a:lstStyle/>
        <a:p>
          <a:endParaRPr lang="en-GB"/>
        </a:p>
      </dgm:t>
    </dgm:pt>
    <dgm:pt modelId="{4B33F671-2AE5-4DD7-9186-B33A04AEED11}" type="pres">
      <dgm:prSet presAssocID="{3FD84A0A-7FCD-4E53-BE77-8D8036BC9F52}" presName="centerShape" presStyleLbl="node0" presStyleIdx="0" presStyleCnt="1"/>
      <dgm:spPr/>
      <dgm:t>
        <a:bodyPr/>
        <a:lstStyle/>
        <a:p>
          <a:endParaRPr lang="en-GB"/>
        </a:p>
      </dgm:t>
    </dgm:pt>
    <dgm:pt modelId="{ECE28037-5BBF-4885-8C3C-ACE84F88E0EE}" type="pres">
      <dgm:prSet presAssocID="{992BAD2F-EAAF-43B6-A301-0937DFE60781}" presName="node" presStyleLbl="node1" presStyleIdx="0" presStyleCnt="4" custScaleX="151121" custScaleY="147392">
        <dgm:presLayoutVars>
          <dgm:bulletEnabled val="1"/>
        </dgm:presLayoutVars>
      </dgm:prSet>
      <dgm:spPr/>
      <dgm:t>
        <a:bodyPr/>
        <a:lstStyle/>
        <a:p>
          <a:endParaRPr lang="en-GB"/>
        </a:p>
      </dgm:t>
    </dgm:pt>
    <dgm:pt modelId="{0443A3EF-0963-4F16-9123-E0569201999D}" type="pres">
      <dgm:prSet presAssocID="{992BAD2F-EAAF-43B6-A301-0937DFE60781}" presName="dummy" presStyleCnt="0"/>
      <dgm:spPr/>
    </dgm:pt>
    <dgm:pt modelId="{F54E2D2F-20EC-4D5A-A25F-5C1C0A01F176}" type="pres">
      <dgm:prSet presAssocID="{A8874E0B-0566-4CFD-AD60-074421469572}" presName="sibTrans" presStyleLbl="sibTrans2D1" presStyleIdx="0" presStyleCnt="4" custLinFactNeighborX="4102" custLinFactNeighborY="-4341"/>
      <dgm:spPr/>
      <dgm:t>
        <a:bodyPr/>
        <a:lstStyle/>
        <a:p>
          <a:endParaRPr lang="en-GB"/>
        </a:p>
      </dgm:t>
    </dgm:pt>
    <dgm:pt modelId="{815D70B2-E8BF-4C77-988F-A315A1D8BA05}" type="pres">
      <dgm:prSet presAssocID="{A9E8CF09-6D8F-4C19-A7AA-6B9D03806B26}" presName="node" presStyleLbl="node1" presStyleIdx="1" presStyleCnt="4" custScaleX="146228" custScaleY="134133">
        <dgm:presLayoutVars>
          <dgm:bulletEnabled val="1"/>
        </dgm:presLayoutVars>
      </dgm:prSet>
      <dgm:spPr/>
      <dgm:t>
        <a:bodyPr/>
        <a:lstStyle/>
        <a:p>
          <a:endParaRPr lang="en-GB"/>
        </a:p>
      </dgm:t>
    </dgm:pt>
    <dgm:pt modelId="{2D2D324E-0AE5-44BE-A589-3092ACE3FD3B}" type="pres">
      <dgm:prSet presAssocID="{A9E8CF09-6D8F-4C19-A7AA-6B9D03806B26}" presName="dummy" presStyleCnt="0"/>
      <dgm:spPr/>
    </dgm:pt>
    <dgm:pt modelId="{432DF033-2DE5-4897-B6F8-4C438A13AA6B}" type="pres">
      <dgm:prSet presAssocID="{7A8E24F9-1BDE-4811-941B-BF236375935C}" presName="sibTrans" presStyleLbl="sibTrans2D1" presStyleIdx="1" presStyleCnt="4" custLinFactNeighborX="1554" custLinFactNeighborY="3822"/>
      <dgm:spPr/>
      <dgm:t>
        <a:bodyPr/>
        <a:lstStyle/>
        <a:p>
          <a:endParaRPr lang="en-GB"/>
        </a:p>
      </dgm:t>
    </dgm:pt>
    <dgm:pt modelId="{87BE2C18-1FE9-4571-8045-7B5E553B7036}" type="pres">
      <dgm:prSet presAssocID="{B099EFB2-B36A-4792-944A-4291A17A8741}" presName="node" presStyleLbl="node1" presStyleIdx="2" presStyleCnt="4" custScaleX="132993" custScaleY="126638" custRadScaleRad="101780" custRadScaleInc="0">
        <dgm:presLayoutVars>
          <dgm:bulletEnabled val="1"/>
        </dgm:presLayoutVars>
      </dgm:prSet>
      <dgm:spPr/>
      <dgm:t>
        <a:bodyPr/>
        <a:lstStyle/>
        <a:p>
          <a:endParaRPr lang="en-GB"/>
        </a:p>
      </dgm:t>
    </dgm:pt>
    <dgm:pt modelId="{5A0B1EF8-96FA-4D4A-956A-681D0C6B122B}" type="pres">
      <dgm:prSet presAssocID="{B099EFB2-B36A-4792-944A-4291A17A8741}" presName="dummy" presStyleCnt="0"/>
      <dgm:spPr/>
    </dgm:pt>
    <dgm:pt modelId="{0000FE35-5EFB-4644-B2FA-52FB9ADD69E9}" type="pres">
      <dgm:prSet presAssocID="{6BC11549-77C5-4651-A4FE-082BC3746719}" presName="sibTrans" presStyleLbl="sibTrans2D1" presStyleIdx="2" presStyleCnt="4" custLinFactNeighborX="-3634" custLinFactNeighborY="2066"/>
      <dgm:spPr/>
      <dgm:t>
        <a:bodyPr/>
        <a:lstStyle/>
        <a:p>
          <a:endParaRPr lang="en-GB"/>
        </a:p>
      </dgm:t>
    </dgm:pt>
    <dgm:pt modelId="{253330FB-9596-4613-BF6B-0F85A51F72DD}" type="pres">
      <dgm:prSet presAssocID="{88A72ED6-E80D-4930-98DC-EE85BF9F37B0}" presName="node" presStyleLbl="node1" presStyleIdx="3" presStyleCnt="4" custScaleX="149014" custScaleY="147577" custRadScaleRad="100161" custRadScaleInc="-1135">
        <dgm:presLayoutVars>
          <dgm:bulletEnabled val="1"/>
        </dgm:presLayoutVars>
      </dgm:prSet>
      <dgm:spPr/>
      <dgm:t>
        <a:bodyPr/>
        <a:lstStyle/>
        <a:p>
          <a:endParaRPr lang="en-GB"/>
        </a:p>
      </dgm:t>
    </dgm:pt>
    <dgm:pt modelId="{3B7B3BC9-BBEA-4543-B640-62740011FE61}" type="pres">
      <dgm:prSet presAssocID="{88A72ED6-E80D-4930-98DC-EE85BF9F37B0}" presName="dummy" presStyleCnt="0"/>
      <dgm:spPr/>
    </dgm:pt>
    <dgm:pt modelId="{AE2758F5-3B38-493F-A1B5-1199AB3764BF}" type="pres">
      <dgm:prSet presAssocID="{C69D1118-6761-4F20-975A-893BE218001A}" presName="sibTrans" presStyleLbl="sibTrans2D1" presStyleIdx="3" presStyleCnt="4" custLinFactNeighborX="-5390" custLinFactNeighborY="-4956"/>
      <dgm:spPr/>
      <dgm:t>
        <a:bodyPr/>
        <a:lstStyle/>
        <a:p>
          <a:endParaRPr lang="en-GB"/>
        </a:p>
      </dgm:t>
    </dgm:pt>
  </dgm:ptLst>
  <dgm:cxnLst>
    <dgm:cxn modelId="{9E9984B9-4659-4D76-B28F-1C66254DA0E8}" type="presOf" srcId="{3FD84A0A-7FCD-4E53-BE77-8D8036BC9F52}" destId="{4B33F671-2AE5-4DD7-9186-B33A04AEED11}" srcOrd="0" destOrd="0" presId="urn:microsoft.com/office/officeart/2005/8/layout/radial6"/>
    <dgm:cxn modelId="{C913AD9F-72E0-47BC-A656-1EEB2EF890E5}" type="presOf" srcId="{7A8E24F9-1BDE-4811-941B-BF236375935C}" destId="{432DF033-2DE5-4897-B6F8-4C438A13AA6B}" srcOrd="0" destOrd="0" presId="urn:microsoft.com/office/officeart/2005/8/layout/radial6"/>
    <dgm:cxn modelId="{4337D18B-78D8-444D-AD3A-6C9503898D67}" srcId="{AA0AA994-7017-421D-B5AF-547038C38303}" destId="{3FD84A0A-7FCD-4E53-BE77-8D8036BC9F52}" srcOrd="0" destOrd="0" parTransId="{0E485E38-772F-4FB1-8FC7-830798E0D26B}" sibTransId="{63DEF1DC-EE9F-4762-8886-DA718CC559B2}"/>
    <dgm:cxn modelId="{756AC767-FBEE-4F2A-BB61-73A241DF5122}" srcId="{3FD84A0A-7FCD-4E53-BE77-8D8036BC9F52}" destId="{A9E8CF09-6D8F-4C19-A7AA-6B9D03806B26}" srcOrd="1" destOrd="0" parTransId="{91A3E841-B600-4BFD-88F1-2567EC0E6F3D}" sibTransId="{7A8E24F9-1BDE-4811-941B-BF236375935C}"/>
    <dgm:cxn modelId="{DD1F2B42-1311-4C6F-99CC-8D8393714950}" type="presOf" srcId="{88A72ED6-E80D-4930-98DC-EE85BF9F37B0}" destId="{253330FB-9596-4613-BF6B-0F85A51F72DD}" srcOrd="0" destOrd="0" presId="urn:microsoft.com/office/officeart/2005/8/layout/radial6"/>
    <dgm:cxn modelId="{BD0C10B5-D88A-4F15-966A-8A55D8E7F61B}" srcId="{3FD84A0A-7FCD-4E53-BE77-8D8036BC9F52}" destId="{992BAD2F-EAAF-43B6-A301-0937DFE60781}" srcOrd="0" destOrd="0" parTransId="{E2E1ACA4-AABB-456C-A240-048373E8562F}" sibTransId="{A8874E0B-0566-4CFD-AD60-074421469572}"/>
    <dgm:cxn modelId="{7015EB39-42B3-4C1F-940A-004562543A14}" type="presOf" srcId="{A9E8CF09-6D8F-4C19-A7AA-6B9D03806B26}" destId="{815D70B2-E8BF-4C77-988F-A315A1D8BA05}" srcOrd="0" destOrd="0" presId="urn:microsoft.com/office/officeart/2005/8/layout/radial6"/>
    <dgm:cxn modelId="{C5177A4C-EF11-466D-A9D1-B56E8A3A1D7A}" type="presOf" srcId="{B099EFB2-B36A-4792-944A-4291A17A8741}" destId="{87BE2C18-1FE9-4571-8045-7B5E553B7036}" srcOrd="0" destOrd="0" presId="urn:microsoft.com/office/officeart/2005/8/layout/radial6"/>
    <dgm:cxn modelId="{8182E22B-4205-41ED-9772-3750E5DBC577}" type="presOf" srcId="{AA0AA994-7017-421D-B5AF-547038C38303}" destId="{9B8B4CE1-DA9A-40B1-AC27-F87AD1E372C5}" srcOrd="0" destOrd="0" presId="urn:microsoft.com/office/officeart/2005/8/layout/radial6"/>
    <dgm:cxn modelId="{379FA826-E56F-4C18-B095-84FE7876B5B2}" srcId="{3FD84A0A-7FCD-4E53-BE77-8D8036BC9F52}" destId="{B099EFB2-B36A-4792-944A-4291A17A8741}" srcOrd="2" destOrd="0" parTransId="{E770ED2E-8718-4229-8E66-AF72A7A19EFF}" sibTransId="{6BC11549-77C5-4651-A4FE-082BC3746719}"/>
    <dgm:cxn modelId="{5DD95D2F-5686-41CB-912E-6805693B3B6C}" type="presOf" srcId="{C69D1118-6761-4F20-975A-893BE218001A}" destId="{AE2758F5-3B38-493F-A1B5-1199AB3764BF}" srcOrd="0" destOrd="0" presId="urn:microsoft.com/office/officeart/2005/8/layout/radial6"/>
    <dgm:cxn modelId="{ED220552-7B5B-401B-AA58-783C0DCE163B}" type="presOf" srcId="{A8874E0B-0566-4CFD-AD60-074421469572}" destId="{F54E2D2F-20EC-4D5A-A25F-5C1C0A01F176}" srcOrd="0" destOrd="0" presId="urn:microsoft.com/office/officeart/2005/8/layout/radial6"/>
    <dgm:cxn modelId="{A2D61532-60BD-4A05-9A23-DCA8989922AB}" type="presOf" srcId="{992BAD2F-EAAF-43B6-A301-0937DFE60781}" destId="{ECE28037-5BBF-4885-8C3C-ACE84F88E0EE}" srcOrd="0" destOrd="0" presId="urn:microsoft.com/office/officeart/2005/8/layout/radial6"/>
    <dgm:cxn modelId="{C293EA37-8D76-4E38-BEAB-94C0443DBBDD}" type="presOf" srcId="{6BC11549-77C5-4651-A4FE-082BC3746719}" destId="{0000FE35-5EFB-4644-B2FA-52FB9ADD69E9}" srcOrd="0" destOrd="0" presId="urn:microsoft.com/office/officeart/2005/8/layout/radial6"/>
    <dgm:cxn modelId="{96B29CF0-4F42-451C-B1E8-D5862A8D02C8}" srcId="{3FD84A0A-7FCD-4E53-BE77-8D8036BC9F52}" destId="{88A72ED6-E80D-4930-98DC-EE85BF9F37B0}" srcOrd="3" destOrd="0" parTransId="{BA5308CB-669F-4E1E-9BFB-CA2AADC127CB}" sibTransId="{C69D1118-6761-4F20-975A-893BE218001A}"/>
    <dgm:cxn modelId="{4ADBEB4B-19CE-415C-BC66-A85C1287FB6F}" type="presParOf" srcId="{9B8B4CE1-DA9A-40B1-AC27-F87AD1E372C5}" destId="{4B33F671-2AE5-4DD7-9186-B33A04AEED11}" srcOrd="0" destOrd="0" presId="urn:microsoft.com/office/officeart/2005/8/layout/radial6"/>
    <dgm:cxn modelId="{1F425362-8EAB-4B67-AA8B-681A424C88D9}" type="presParOf" srcId="{9B8B4CE1-DA9A-40B1-AC27-F87AD1E372C5}" destId="{ECE28037-5BBF-4885-8C3C-ACE84F88E0EE}" srcOrd="1" destOrd="0" presId="urn:microsoft.com/office/officeart/2005/8/layout/radial6"/>
    <dgm:cxn modelId="{D02B9710-0893-479D-963C-EC6925C0C6AF}" type="presParOf" srcId="{9B8B4CE1-DA9A-40B1-AC27-F87AD1E372C5}" destId="{0443A3EF-0963-4F16-9123-E0569201999D}" srcOrd="2" destOrd="0" presId="urn:microsoft.com/office/officeart/2005/8/layout/radial6"/>
    <dgm:cxn modelId="{5ABFF6BE-198E-4C0D-94A1-C42595C012B1}" type="presParOf" srcId="{9B8B4CE1-DA9A-40B1-AC27-F87AD1E372C5}" destId="{F54E2D2F-20EC-4D5A-A25F-5C1C0A01F176}" srcOrd="3" destOrd="0" presId="urn:microsoft.com/office/officeart/2005/8/layout/radial6"/>
    <dgm:cxn modelId="{8F6C64E3-B502-4B63-9936-25065D194749}" type="presParOf" srcId="{9B8B4CE1-DA9A-40B1-AC27-F87AD1E372C5}" destId="{815D70B2-E8BF-4C77-988F-A315A1D8BA05}" srcOrd="4" destOrd="0" presId="urn:microsoft.com/office/officeart/2005/8/layout/radial6"/>
    <dgm:cxn modelId="{04B77634-E6B9-47A6-BE7A-6606B53AF10B}" type="presParOf" srcId="{9B8B4CE1-DA9A-40B1-AC27-F87AD1E372C5}" destId="{2D2D324E-0AE5-44BE-A589-3092ACE3FD3B}" srcOrd="5" destOrd="0" presId="urn:microsoft.com/office/officeart/2005/8/layout/radial6"/>
    <dgm:cxn modelId="{FA44D7A3-C250-42DA-BD88-F6D9D9E2BCC0}" type="presParOf" srcId="{9B8B4CE1-DA9A-40B1-AC27-F87AD1E372C5}" destId="{432DF033-2DE5-4897-B6F8-4C438A13AA6B}" srcOrd="6" destOrd="0" presId="urn:microsoft.com/office/officeart/2005/8/layout/radial6"/>
    <dgm:cxn modelId="{ADC053EE-5581-4371-9BEE-C3B3174C62DD}" type="presParOf" srcId="{9B8B4CE1-DA9A-40B1-AC27-F87AD1E372C5}" destId="{87BE2C18-1FE9-4571-8045-7B5E553B7036}" srcOrd="7" destOrd="0" presId="urn:microsoft.com/office/officeart/2005/8/layout/radial6"/>
    <dgm:cxn modelId="{23927AC6-EEC6-42B1-A7C3-0D40F891336F}" type="presParOf" srcId="{9B8B4CE1-DA9A-40B1-AC27-F87AD1E372C5}" destId="{5A0B1EF8-96FA-4D4A-956A-681D0C6B122B}" srcOrd="8" destOrd="0" presId="urn:microsoft.com/office/officeart/2005/8/layout/radial6"/>
    <dgm:cxn modelId="{0B935050-A8E5-436B-8AC4-EDD788B64AE3}" type="presParOf" srcId="{9B8B4CE1-DA9A-40B1-AC27-F87AD1E372C5}" destId="{0000FE35-5EFB-4644-B2FA-52FB9ADD69E9}" srcOrd="9" destOrd="0" presId="urn:microsoft.com/office/officeart/2005/8/layout/radial6"/>
    <dgm:cxn modelId="{92A07556-54F2-481C-BA00-F0BD3775F706}" type="presParOf" srcId="{9B8B4CE1-DA9A-40B1-AC27-F87AD1E372C5}" destId="{253330FB-9596-4613-BF6B-0F85A51F72DD}" srcOrd="10" destOrd="0" presId="urn:microsoft.com/office/officeart/2005/8/layout/radial6"/>
    <dgm:cxn modelId="{52522955-6228-4907-ACD4-69E44C514438}" type="presParOf" srcId="{9B8B4CE1-DA9A-40B1-AC27-F87AD1E372C5}" destId="{3B7B3BC9-BBEA-4543-B640-62740011FE61}" srcOrd="11" destOrd="0" presId="urn:microsoft.com/office/officeart/2005/8/layout/radial6"/>
    <dgm:cxn modelId="{1780637E-335E-41B4-A92E-51ED4E138CFB}" type="presParOf" srcId="{9B8B4CE1-DA9A-40B1-AC27-F87AD1E372C5}" destId="{AE2758F5-3B38-493F-A1B5-1199AB3764BF}" srcOrd="12"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1440" tIns="45720" rIns="91440" bIns="45720" numCol="1" anchor="t" anchorCtr="0" compatLnSpc="1">
            <a:prstTxWarp prst="textNoShape">
              <a:avLst/>
            </a:prstTxWarp>
          </a:bodyPr>
          <a:lstStyle>
            <a:lvl1pPr>
              <a:defRPr sz="1200">
                <a:ea typeface="ＭＳ Ｐゴシック" charset="0"/>
              </a:defRPr>
            </a:lvl1pPr>
          </a:lstStyle>
          <a:p>
            <a:pPr>
              <a:defRPr/>
            </a:pPr>
            <a:endParaRPr lang="en-US"/>
          </a:p>
        </p:txBody>
      </p:sp>
      <p:sp>
        <p:nvSpPr>
          <p:cNvPr id="5123" name="Rectangle 3"/>
          <p:cNvSpPr>
            <a:spLocks noGrp="1" noChangeArrowheads="1"/>
          </p:cNvSpPr>
          <p:nvPr>
            <p:ph type="dt" sz="quarter" idx="1"/>
          </p:nvPr>
        </p:nvSpPr>
        <p:spPr bwMode="auto">
          <a:xfrm>
            <a:off x="3852016" y="0"/>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1440" tIns="45720" rIns="91440" bIns="45720" numCol="1" anchor="t" anchorCtr="0" compatLnSpc="1">
            <a:prstTxWarp prst="textNoShape">
              <a:avLst/>
            </a:prstTxWarp>
          </a:bodyPr>
          <a:lstStyle>
            <a:lvl1pPr algn="r">
              <a:defRPr sz="1200">
                <a:ea typeface="ＭＳ Ｐゴシック" charset="0"/>
              </a:defRPr>
            </a:lvl1pPr>
          </a:lstStyle>
          <a:p>
            <a:pPr>
              <a:defRPr/>
            </a:pPr>
            <a:endParaRPr lang="en-US"/>
          </a:p>
        </p:txBody>
      </p:sp>
      <p:sp>
        <p:nvSpPr>
          <p:cNvPr id="5124" name="Rectangle 4"/>
          <p:cNvSpPr>
            <a:spLocks noGrp="1" noChangeArrowheads="1"/>
          </p:cNvSpPr>
          <p:nvPr>
            <p:ph type="ftr" sz="quarter" idx="2"/>
          </p:nvPr>
        </p:nvSpPr>
        <p:spPr bwMode="auto">
          <a:xfrm>
            <a:off x="0" y="9430306"/>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1440" tIns="45720" rIns="91440" bIns="45720" numCol="1" anchor="b" anchorCtr="0" compatLnSpc="1">
            <a:prstTxWarp prst="textNoShape">
              <a:avLst/>
            </a:prstTxWarp>
          </a:bodyPr>
          <a:lstStyle>
            <a:lvl1pPr>
              <a:defRPr sz="1200">
                <a:ea typeface="ＭＳ Ｐゴシック" charset="0"/>
              </a:defRPr>
            </a:lvl1pPr>
          </a:lstStyle>
          <a:p>
            <a:pPr>
              <a:defRPr/>
            </a:pPr>
            <a:endParaRPr lang="en-US"/>
          </a:p>
        </p:txBody>
      </p:sp>
      <p:sp>
        <p:nvSpPr>
          <p:cNvPr id="5125" name="Rectangle 5"/>
          <p:cNvSpPr>
            <a:spLocks noGrp="1" noChangeArrowheads="1"/>
          </p:cNvSpPr>
          <p:nvPr>
            <p:ph type="sldNum" sz="quarter" idx="3"/>
          </p:nvPr>
        </p:nvSpPr>
        <p:spPr bwMode="auto">
          <a:xfrm>
            <a:off x="3852016" y="9430306"/>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1440" tIns="45720" rIns="91440" bIns="45720" numCol="1" anchor="b" anchorCtr="0" compatLnSpc="1">
            <a:prstTxWarp prst="textNoShape">
              <a:avLst/>
            </a:prstTxWarp>
          </a:bodyPr>
          <a:lstStyle>
            <a:lvl1pPr algn="r">
              <a:defRPr sz="1200" smtClean="0"/>
            </a:lvl1pPr>
          </a:lstStyle>
          <a:p>
            <a:pPr>
              <a:defRPr/>
            </a:pPr>
            <a:fld id="{CA76C424-72E7-44F4-AEE2-E8C0645FEBC6}" type="slidenum">
              <a:rPr lang="en-US"/>
              <a:pPr>
                <a:defRPr/>
              </a:pPr>
              <a:t>‹#›</a:t>
            </a:fld>
            <a:endParaRPr lang="en-US"/>
          </a:p>
        </p:txBody>
      </p:sp>
    </p:spTree>
    <p:extLst>
      <p:ext uri="{BB962C8B-B14F-4D97-AF65-F5344CB8AC3E}">
        <p14:creationId xmlns:p14="http://schemas.microsoft.com/office/powerpoint/2010/main" val="308148859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hdr" sz="quarter"/>
          </p:nvPr>
        </p:nvSpPr>
        <p:spPr bwMode="auto">
          <a:xfrm>
            <a:off x="0" y="0"/>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1440" tIns="45720" rIns="91440" bIns="45720" numCol="1" anchor="t" anchorCtr="0" compatLnSpc="1">
            <a:prstTxWarp prst="textNoShape">
              <a:avLst/>
            </a:prstTxWarp>
          </a:bodyPr>
          <a:lstStyle>
            <a:lvl1pPr>
              <a:defRPr sz="1200">
                <a:ea typeface="ＭＳ Ｐゴシック" charset="0"/>
              </a:defRPr>
            </a:lvl1pPr>
          </a:lstStyle>
          <a:p>
            <a:pPr>
              <a:defRPr/>
            </a:pPr>
            <a:endParaRPr lang="en-US"/>
          </a:p>
        </p:txBody>
      </p:sp>
      <p:sp>
        <p:nvSpPr>
          <p:cNvPr id="16387" name="Rectangle 3"/>
          <p:cNvSpPr>
            <a:spLocks noGrp="1" noChangeArrowheads="1"/>
          </p:cNvSpPr>
          <p:nvPr>
            <p:ph type="dt" idx="1"/>
          </p:nvPr>
        </p:nvSpPr>
        <p:spPr bwMode="auto">
          <a:xfrm>
            <a:off x="3852016" y="0"/>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1440" tIns="45720" rIns="91440" bIns="45720" numCol="1" anchor="t" anchorCtr="0" compatLnSpc="1">
            <a:prstTxWarp prst="textNoShape">
              <a:avLst/>
            </a:prstTxWarp>
          </a:bodyPr>
          <a:lstStyle>
            <a:lvl1pPr algn="r">
              <a:defRPr sz="1200">
                <a:ea typeface="ＭＳ Ｐゴシック" charset="0"/>
              </a:defRPr>
            </a:lvl1pPr>
          </a:lstStyle>
          <a:p>
            <a:pPr>
              <a:defRPr/>
            </a:pPr>
            <a:endParaRPr lang="en-US"/>
          </a:p>
        </p:txBody>
      </p:sp>
      <p:sp>
        <p:nvSpPr>
          <p:cNvPr id="16388"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53640926-AAD7-44D8-BBD7-CCE9431645EC}">
              <a14:shadowObscured xmlns:a14="http://schemas.microsoft.com/office/drawing/2010/main" val="1"/>
            </a:ext>
          </a:extLst>
        </p:spPr>
      </p:sp>
      <p:sp>
        <p:nvSpPr>
          <p:cNvPr id="16389" name="Rectangle 5"/>
          <p:cNvSpPr>
            <a:spLocks noGrp="1" noChangeArrowheads="1"/>
          </p:cNvSpPr>
          <p:nvPr>
            <p:ph type="body" sz="quarter" idx="3"/>
          </p:nvPr>
        </p:nvSpPr>
        <p:spPr bwMode="auto">
          <a:xfrm>
            <a:off x="906357" y="4715153"/>
            <a:ext cx="4984962" cy="4466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6390" name="Rectangle 6"/>
          <p:cNvSpPr>
            <a:spLocks noGrp="1" noChangeArrowheads="1"/>
          </p:cNvSpPr>
          <p:nvPr>
            <p:ph type="ftr" sz="quarter" idx="4"/>
          </p:nvPr>
        </p:nvSpPr>
        <p:spPr bwMode="auto">
          <a:xfrm>
            <a:off x="0" y="9430306"/>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1440" tIns="45720" rIns="91440" bIns="45720" numCol="1" anchor="b" anchorCtr="0" compatLnSpc="1">
            <a:prstTxWarp prst="textNoShape">
              <a:avLst/>
            </a:prstTxWarp>
          </a:bodyPr>
          <a:lstStyle>
            <a:lvl1pPr>
              <a:defRPr sz="1200">
                <a:ea typeface="ＭＳ Ｐゴシック" charset="0"/>
              </a:defRPr>
            </a:lvl1pPr>
          </a:lstStyle>
          <a:p>
            <a:pPr>
              <a:defRPr/>
            </a:pPr>
            <a:endParaRPr lang="en-US"/>
          </a:p>
        </p:txBody>
      </p:sp>
      <p:sp>
        <p:nvSpPr>
          <p:cNvPr id="16391" name="Rectangle 7"/>
          <p:cNvSpPr>
            <a:spLocks noGrp="1" noChangeArrowheads="1"/>
          </p:cNvSpPr>
          <p:nvPr>
            <p:ph type="sldNum" sz="quarter" idx="5"/>
          </p:nvPr>
        </p:nvSpPr>
        <p:spPr bwMode="auto">
          <a:xfrm>
            <a:off x="3852016" y="9430306"/>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1440" tIns="45720" rIns="91440" bIns="45720" numCol="1" anchor="b" anchorCtr="0" compatLnSpc="1">
            <a:prstTxWarp prst="textNoShape">
              <a:avLst/>
            </a:prstTxWarp>
          </a:bodyPr>
          <a:lstStyle>
            <a:lvl1pPr algn="r">
              <a:defRPr sz="1200" smtClean="0"/>
            </a:lvl1pPr>
          </a:lstStyle>
          <a:p>
            <a:pPr>
              <a:defRPr/>
            </a:pPr>
            <a:fld id="{86DD214E-EFA1-4449-A914-56417C3A9286}" type="slidenum">
              <a:rPr lang="en-US"/>
              <a:pPr>
                <a:defRPr/>
              </a:pPr>
              <a:t>‹#›</a:t>
            </a:fld>
            <a:endParaRPr lang="en-US"/>
          </a:p>
        </p:txBody>
      </p:sp>
    </p:spTree>
    <p:extLst>
      <p:ext uri="{BB962C8B-B14F-4D97-AF65-F5344CB8AC3E}">
        <p14:creationId xmlns:p14="http://schemas.microsoft.com/office/powerpoint/2010/main" val="48233709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charset="0"/>
        <a:ea typeface="MS PGothic" pitchFamily="34" charset="-128"/>
        <a:cs typeface="+mn-cs"/>
      </a:defRPr>
    </a:lvl1pPr>
    <a:lvl2pPr marL="457200" algn="l" rtl="0" eaLnBrk="0" fontAlgn="base" hangingPunct="0">
      <a:spcBef>
        <a:spcPct val="30000"/>
      </a:spcBef>
      <a:spcAft>
        <a:spcPct val="0"/>
      </a:spcAft>
      <a:defRPr sz="1200" kern="1200">
        <a:solidFill>
          <a:schemeClr val="tx1"/>
        </a:solidFill>
        <a:latin typeface="Times" charset="0"/>
        <a:ea typeface="MS PGothic" pitchFamily="34" charset="-128"/>
        <a:cs typeface="+mn-cs"/>
      </a:defRPr>
    </a:lvl2pPr>
    <a:lvl3pPr marL="914400" algn="l" rtl="0" eaLnBrk="0" fontAlgn="base" hangingPunct="0">
      <a:spcBef>
        <a:spcPct val="30000"/>
      </a:spcBef>
      <a:spcAft>
        <a:spcPct val="0"/>
      </a:spcAft>
      <a:defRPr sz="1200" kern="1200">
        <a:solidFill>
          <a:schemeClr val="tx1"/>
        </a:solidFill>
        <a:latin typeface="Times" charset="0"/>
        <a:ea typeface="MS PGothic" pitchFamily="34" charset="-128"/>
        <a:cs typeface="+mn-cs"/>
      </a:defRPr>
    </a:lvl3pPr>
    <a:lvl4pPr marL="1371600" algn="l" rtl="0" eaLnBrk="0" fontAlgn="base" hangingPunct="0">
      <a:spcBef>
        <a:spcPct val="30000"/>
      </a:spcBef>
      <a:spcAft>
        <a:spcPct val="0"/>
      </a:spcAft>
      <a:defRPr sz="1200" kern="1200">
        <a:solidFill>
          <a:schemeClr val="tx1"/>
        </a:solidFill>
        <a:latin typeface="Times" charset="0"/>
        <a:ea typeface="MS PGothic" pitchFamily="34" charset="-128"/>
        <a:cs typeface="+mn-cs"/>
      </a:defRPr>
    </a:lvl4pPr>
    <a:lvl5pPr marL="1828800" algn="l" rtl="0" eaLnBrk="0" fontAlgn="base" hangingPunct="0">
      <a:spcBef>
        <a:spcPct val="30000"/>
      </a:spcBef>
      <a:spcAft>
        <a:spcPct val="0"/>
      </a:spcAft>
      <a:defRPr sz="1200" kern="1200">
        <a:solidFill>
          <a:schemeClr val="tx1"/>
        </a:solidFill>
        <a:latin typeface="Times" charset="0"/>
        <a:ea typeface="MS PGothic" pitchFamily="34"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28BA4B6-0863-4D1F-9A88-428DCCF69D7C}" type="slidenum">
              <a:rPr lang="en-GB"/>
              <a:pPr/>
              <a:t>1</a:t>
            </a:fld>
            <a:endParaRPr lang="en-GB"/>
          </a:p>
        </p:txBody>
      </p:sp>
      <p:sp>
        <p:nvSpPr>
          <p:cNvPr id="403458" name="Rectangle 2"/>
          <p:cNvSpPr>
            <a:spLocks noGrp="1" noRot="1" noChangeAspect="1" noChangeArrowheads="1" noTextEdit="1"/>
          </p:cNvSpPr>
          <p:nvPr>
            <p:ph type="sldImg"/>
          </p:nvPr>
        </p:nvSpPr>
        <p:spPr>
          <a:ln/>
        </p:spPr>
      </p:sp>
      <p:sp>
        <p:nvSpPr>
          <p:cNvPr id="40345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39512388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DD648E1-E3B8-4F90-9449-DB7D62FFE7DC}" type="slidenum">
              <a:rPr lang="en-GB"/>
              <a:pPr/>
              <a:t>4</a:t>
            </a:fld>
            <a:endParaRPr lang="en-GB"/>
          </a:p>
        </p:txBody>
      </p:sp>
      <p:sp>
        <p:nvSpPr>
          <p:cNvPr id="427010" name="Rectangle 2"/>
          <p:cNvSpPr>
            <a:spLocks noGrp="1" noRot="1" noChangeAspect="1" noChangeArrowheads="1" noTextEdit="1"/>
          </p:cNvSpPr>
          <p:nvPr>
            <p:ph type="sldImg"/>
          </p:nvPr>
        </p:nvSpPr>
        <p:spPr>
          <a:ln/>
        </p:spPr>
      </p:sp>
      <p:sp>
        <p:nvSpPr>
          <p:cNvPr id="427011"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5760207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5C3BC33-6AB2-422B-9428-B939BDFD89D5}" type="slidenum">
              <a:rPr lang="en-GB"/>
              <a:pPr/>
              <a:t>11</a:t>
            </a:fld>
            <a:endParaRPr lang="en-GB"/>
          </a:p>
        </p:txBody>
      </p:sp>
      <p:sp>
        <p:nvSpPr>
          <p:cNvPr id="412674" name="Rectangle 2"/>
          <p:cNvSpPr>
            <a:spLocks noGrp="1" noRot="1" noChangeAspect="1" noChangeArrowheads="1" noTextEdit="1"/>
          </p:cNvSpPr>
          <p:nvPr>
            <p:ph type="sldImg"/>
          </p:nvPr>
        </p:nvSpPr>
        <p:spPr>
          <a:ln/>
        </p:spPr>
      </p:sp>
      <p:sp>
        <p:nvSpPr>
          <p:cNvPr id="412675"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624082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5BA01B2-9DA5-421E-9DB0-DBEF9D4F44C9}" type="slidenum">
              <a:rPr lang="en-GB"/>
              <a:pPr/>
              <a:t>12</a:t>
            </a:fld>
            <a:endParaRPr lang="en-GB"/>
          </a:p>
        </p:txBody>
      </p:sp>
      <p:sp>
        <p:nvSpPr>
          <p:cNvPr id="413698" name="Rectangle 2"/>
          <p:cNvSpPr>
            <a:spLocks noGrp="1" noRot="1" noChangeAspect="1" noChangeArrowheads="1" noTextEdit="1"/>
          </p:cNvSpPr>
          <p:nvPr>
            <p:ph type="sldImg"/>
          </p:nvPr>
        </p:nvSpPr>
        <p:spPr>
          <a:ln/>
        </p:spPr>
      </p:sp>
      <p:sp>
        <p:nvSpPr>
          <p:cNvPr id="41369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2026870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ECD44AC-10AF-4DDE-9751-B5666CCC1CF9}" type="slidenum">
              <a:rPr lang="en-GB"/>
              <a:pPr/>
              <a:t>13</a:t>
            </a:fld>
            <a:endParaRPr lang="en-GB"/>
          </a:p>
        </p:txBody>
      </p:sp>
      <p:sp>
        <p:nvSpPr>
          <p:cNvPr id="414722" name="Rectangle 2"/>
          <p:cNvSpPr>
            <a:spLocks noGrp="1" noRot="1" noChangeAspect="1" noChangeArrowheads="1" noTextEdit="1"/>
          </p:cNvSpPr>
          <p:nvPr>
            <p:ph type="sldImg"/>
          </p:nvPr>
        </p:nvSpPr>
        <p:spPr>
          <a:ln/>
        </p:spPr>
      </p:sp>
      <p:sp>
        <p:nvSpPr>
          <p:cNvPr id="414723"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5771991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5FE7562-A55D-47FF-A178-73BE7BC17C08}" type="slidenum">
              <a:rPr lang="en-GB"/>
              <a:pPr/>
              <a:t>14</a:t>
            </a:fld>
            <a:endParaRPr lang="en-GB"/>
          </a:p>
        </p:txBody>
      </p:sp>
      <p:sp>
        <p:nvSpPr>
          <p:cNvPr id="425986" name="Rectangle 2"/>
          <p:cNvSpPr>
            <a:spLocks noGrp="1" noRot="1" noChangeAspect="1" noChangeArrowheads="1" noTextEdit="1"/>
          </p:cNvSpPr>
          <p:nvPr>
            <p:ph type="sldImg"/>
          </p:nvPr>
        </p:nvSpPr>
        <p:spPr>
          <a:ln/>
        </p:spPr>
      </p:sp>
      <p:sp>
        <p:nvSpPr>
          <p:cNvPr id="425987"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28581534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CD30409-0501-4870-8C3D-18201D398065}" type="slidenum">
              <a:rPr lang="en-GB"/>
              <a:pPr/>
              <a:t>16</a:t>
            </a:fld>
            <a:endParaRPr lang="en-GB"/>
          </a:p>
        </p:txBody>
      </p:sp>
      <p:sp>
        <p:nvSpPr>
          <p:cNvPr id="418818" name="Rectangle 2"/>
          <p:cNvSpPr>
            <a:spLocks noGrp="1" noRot="1" noChangeAspect="1" noChangeArrowheads="1" noTextEdit="1"/>
          </p:cNvSpPr>
          <p:nvPr>
            <p:ph type="sldImg"/>
          </p:nvPr>
        </p:nvSpPr>
        <p:spPr>
          <a:ln/>
        </p:spPr>
      </p:sp>
      <p:sp>
        <p:nvSpPr>
          <p:cNvPr id="41881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652258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CCBF81AF-6284-44A8-A8EE-77A3B94FB694}" type="slidenum">
              <a:rPr lang="en-GB" smtClean="0"/>
              <a:pPr>
                <a:defRPr/>
              </a:pPr>
              <a:t>17</a:t>
            </a:fld>
            <a:endParaRPr lang="en-GB" smtClean="0"/>
          </a:p>
        </p:txBody>
      </p:sp>
      <p:sp>
        <p:nvSpPr>
          <p:cNvPr id="422914" name="Rectangle 2"/>
          <p:cNvSpPr>
            <a:spLocks noGrp="1" noRot="1" noChangeAspect="1" noChangeArrowheads="1" noTextEdit="1"/>
          </p:cNvSpPr>
          <p:nvPr>
            <p:ph type="sldImg"/>
          </p:nvPr>
        </p:nvSpPr>
        <p:spPr>
          <a:ln/>
        </p:spPr>
      </p:sp>
      <p:sp>
        <p:nvSpPr>
          <p:cNvPr id="422915" name="Rectangle 3"/>
          <p:cNvSpPr>
            <a:spLocks noGrp="1" noChangeArrowheads="1"/>
          </p:cNvSpPr>
          <p:nvPr>
            <p:ph type="body" idx="1"/>
          </p:nvPr>
        </p:nvSpPr>
        <p:spPr/>
        <p:txBody>
          <a:bodyPr/>
          <a:lstStyle/>
          <a:p>
            <a:pPr>
              <a:defRPr/>
            </a:pPr>
            <a:endParaRPr lang="en-US"/>
          </a:p>
        </p:txBody>
      </p:sp>
    </p:spTree>
    <p:extLst>
      <p:ext uri="{BB962C8B-B14F-4D97-AF65-F5344CB8AC3E}">
        <p14:creationId xmlns:p14="http://schemas.microsoft.com/office/powerpoint/2010/main" val="42125691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FA0AB3F-3028-4C06-82A3-906DA842EC7A}" type="slidenum">
              <a:rPr lang="en-GB"/>
              <a:pPr/>
              <a:t>18</a:t>
            </a:fld>
            <a:endParaRPr lang="en-GB"/>
          </a:p>
        </p:txBody>
      </p:sp>
      <p:sp>
        <p:nvSpPr>
          <p:cNvPr id="593922" name="Rectangle 2"/>
          <p:cNvSpPr>
            <a:spLocks noGrp="1" noRot="1" noChangeAspect="1" noChangeArrowheads="1" noTextEdit="1"/>
          </p:cNvSpPr>
          <p:nvPr>
            <p:ph type="sldImg"/>
          </p:nvPr>
        </p:nvSpPr>
        <p:spPr>
          <a:ln/>
        </p:spPr>
      </p:sp>
      <p:sp>
        <p:nvSpPr>
          <p:cNvPr id="593923"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67687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CB2EF300-7AAD-46F7-A7E7-0A03EDA7B192}" type="slidenum">
              <a:rPr lang="en-GB" smtClean="0"/>
              <a:pPr>
                <a:defRPr/>
              </a:pPr>
              <a:t>19</a:t>
            </a:fld>
            <a:endParaRPr lang="en-GB" smtClean="0"/>
          </a:p>
        </p:txBody>
      </p:sp>
      <p:sp>
        <p:nvSpPr>
          <p:cNvPr id="424962" name="Rectangle 2"/>
          <p:cNvSpPr>
            <a:spLocks noGrp="1" noRot="1" noChangeAspect="1" noChangeArrowheads="1" noTextEdit="1"/>
          </p:cNvSpPr>
          <p:nvPr>
            <p:ph type="sldImg"/>
          </p:nvPr>
        </p:nvSpPr>
        <p:spPr>
          <a:ln/>
        </p:spPr>
      </p:sp>
      <p:sp>
        <p:nvSpPr>
          <p:cNvPr id="424963" name="Rectangle 3"/>
          <p:cNvSpPr>
            <a:spLocks noGrp="1" noChangeArrowheads="1"/>
          </p:cNvSpPr>
          <p:nvPr>
            <p:ph type="body" idx="1"/>
          </p:nvPr>
        </p:nvSpPr>
        <p:spPr/>
        <p:txBody>
          <a:bodyPr/>
          <a:lstStyle/>
          <a:p>
            <a:pPr>
              <a:defRPr/>
            </a:pPr>
            <a:endParaRPr lang="en-US"/>
          </a:p>
        </p:txBody>
      </p:sp>
    </p:spTree>
    <p:extLst>
      <p:ext uri="{BB962C8B-B14F-4D97-AF65-F5344CB8AC3E}">
        <p14:creationId xmlns:p14="http://schemas.microsoft.com/office/powerpoint/2010/main" val="13687025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5A86848-C6D4-4382-88DD-288ED9933DBA}" type="slidenum">
              <a:rPr lang="en-GB"/>
              <a:pPr/>
              <a:t>27</a:t>
            </a:fld>
            <a:endParaRPr lang="en-GB"/>
          </a:p>
        </p:txBody>
      </p:sp>
      <p:sp>
        <p:nvSpPr>
          <p:cNvPr id="635906" name="Rectangle 2"/>
          <p:cNvSpPr>
            <a:spLocks noGrp="1" noRot="1" noChangeAspect="1" noChangeArrowheads="1" noTextEdit="1"/>
          </p:cNvSpPr>
          <p:nvPr>
            <p:ph type="sldImg"/>
          </p:nvPr>
        </p:nvSpPr>
        <p:spPr>
          <a:xfrm>
            <a:off x="915988" y="741363"/>
            <a:ext cx="4967287" cy="3724275"/>
          </a:xfrm>
          <a:ln/>
        </p:spPr>
      </p:sp>
      <p:sp>
        <p:nvSpPr>
          <p:cNvPr id="635907" name="Rectangle 3"/>
          <p:cNvSpPr>
            <a:spLocks noGrp="1" noChangeArrowheads="1"/>
          </p:cNvSpPr>
          <p:nvPr>
            <p:ph type="body" idx="1"/>
          </p:nvPr>
        </p:nvSpPr>
        <p:spPr>
          <a:xfrm>
            <a:off x="679450" y="4713883"/>
            <a:ext cx="5438776" cy="4470800"/>
          </a:xfrm>
        </p:spPr>
        <p:txBody>
          <a:bodyPr/>
          <a:lstStyle/>
          <a:p>
            <a:endParaRPr lang="en-US"/>
          </a:p>
        </p:txBody>
      </p:sp>
    </p:spTree>
    <p:extLst>
      <p:ext uri="{BB962C8B-B14F-4D97-AF65-F5344CB8AC3E}">
        <p14:creationId xmlns:p14="http://schemas.microsoft.com/office/powerpoint/2010/main" val="41534591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rgbClr val="FFFFFF"/>
        </a:solidFill>
        <a:effectLst/>
      </p:bgPr>
    </p:bg>
    <p:spTree>
      <p:nvGrpSpPr>
        <p:cNvPr id="1" name=""/>
        <p:cNvGrpSpPr/>
        <p:nvPr/>
      </p:nvGrpSpPr>
      <p:grpSpPr>
        <a:xfrm>
          <a:off x="0" y="0"/>
          <a:ext cx="0" cy="0"/>
          <a:chOff x="0" y="0"/>
          <a:chExt cx="0" cy="0"/>
        </a:xfrm>
      </p:grpSpPr>
      <p:pic>
        <p:nvPicPr>
          <p:cNvPr id="4" name="Picture 6" descr="ECC ppt back.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5"/>
          <p:cNvSpPr txBox="1">
            <a:spLocks noChangeArrowheads="1"/>
          </p:cNvSpPr>
          <p:nvPr userDrawn="1"/>
        </p:nvSpPr>
        <p:spPr bwMode="auto">
          <a:xfrm>
            <a:off x="6400800" y="4191000"/>
            <a:ext cx="2362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defRPr/>
            </a:pPr>
            <a:endParaRPr lang="en-GB">
              <a:ea typeface="ＭＳ Ｐゴシック" charset="0"/>
            </a:endParaRPr>
          </a:p>
        </p:txBody>
      </p:sp>
      <p:sp>
        <p:nvSpPr>
          <p:cNvPr id="7171" name="Rectangle 3"/>
          <p:cNvSpPr>
            <a:spLocks noGrp="1" noChangeArrowheads="1"/>
          </p:cNvSpPr>
          <p:nvPr>
            <p:ph type="ctrTitle"/>
          </p:nvPr>
        </p:nvSpPr>
        <p:spPr>
          <a:xfrm>
            <a:off x="685800" y="1752600"/>
            <a:ext cx="7772400" cy="1143000"/>
          </a:xfrm>
        </p:spPr>
        <p:txBody>
          <a:bodyPr/>
          <a:lstStyle>
            <a:lvl1pPr>
              <a:defRPr sz="3700"/>
            </a:lvl1pPr>
          </a:lstStyle>
          <a:p>
            <a:pPr lvl="0"/>
            <a:r>
              <a:rPr lang="en-US" noProof="0" smtClean="0"/>
              <a:t>Click to edit Master title style</a:t>
            </a:r>
          </a:p>
        </p:txBody>
      </p:sp>
      <p:sp>
        <p:nvSpPr>
          <p:cNvPr id="7172" name="Rectangle 4"/>
          <p:cNvSpPr>
            <a:spLocks noGrp="1" noChangeArrowheads="1"/>
          </p:cNvSpPr>
          <p:nvPr>
            <p:ph type="subTitle" idx="1"/>
          </p:nvPr>
        </p:nvSpPr>
        <p:spPr>
          <a:xfrm>
            <a:off x="685800" y="3124200"/>
            <a:ext cx="7772400" cy="1447800"/>
          </a:xfrm>
        </p:spPr>
        <p:txBody>
          <a:bodyPr/>
          <a:lstStyle>
            <a:lvl1pPr marL="0" indent="0">
              <a:buFontTx/>
              <a:buNone/>
              <a:defRPr sz="2200"/>
            </a:lvl1pPr>
          </a:lstStyle>
          <a:p>
            <a:pPr lvl="0"/>
            <a:r>
              <a:rPr lang="en-US" noProof="0" smtClean="0"/>
              <a:t>Click to edit Master subtitle style</a:t>
            </a:r>
          </a:p>
        </p:txBody>
      </p:sp>
    </p:spTree>
    <p:extLst>
      <p:ext uri="{BB962C8B-B14F-4D97-AF65-F5344CB8AC3E}">
        <p14:creationId xmlns:p14="http://schemas.microsoft.com/office/powerpoint/2010/main" val="12742506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0"/>
          <p:cNvSpPr>
            <a:spLocks noGrp="1" noChangeArrowheads="1"/>
          </p:cNvSpPr>
          <p:nvPr>
            <p:ph type="sldNum" sz="quarter" idx="10"/>
          </p:nvPr>
        </p:nvSpPr>
        <p:spPr>
          <a:ln/>
        </p:spPr>
        <p:txBody>
          <a:bodyPr/>
          <a:lstStyle>
            <a:lvl1pPr>
              <a:defRPr/>
            </a:lvl1pPr>
          </a:lstStyle>
          <a:p>
            <a:pPr>
              <a:defRPr/>
            </a:pPr>
            <a:fld id="{9B6F3EC3-4F54-4141-9820-8C188AFD5A24}" type="slidenum">
              <a:rPr lang="en-US"/>
              <a:pPr>
                <a:defRPr/>
              </a:pPr>
              <a:t>‹#›</a:t>
            </a:fld>
            <a:endParaRPr lang="en-US">
              <a:solidFill>
                <a:schemeClr val="tx1"/>
              </a:solidFill>
            </a:endParaRPr>
          </a:p>
        </p:txBody>
      </p:sp>
    </p:spTree>
    <p:extLst>
      <p:ext uri="{BB962C8B-B14F-4D97-AF65-F5344CB8AC3E}">
        <p14:creationId xmlns:p14="http://schemas.microsoft.com/office/powerpoint/2010/main" val="8090680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30"/>
          <p:cNvSpPr>
            <a:spLocks noGrp="1" noChangeArrowheads="1"/>
          </p:cNvSpPr>
          <p:nvPr>
            <p:ph type="sldNum" sz="quarter" idx="10"/>
          </p:nvPr>
        </p:nvSpPr>
        <p:spPr>
          <a:ln/>
        </p:spPr>
        <p:txBody>
          <a:bodyPr/>
          <a:lstStyle>
            <a:lvl1pPr>
              <a:defRPr/>
            </a:lvl1pPr>
          </a:lstStyle>
          <a:p>
            <a:pPr>
              <a:defRPr/>
            </a:pPr>
            <a:fld id="{5AC488E0-3C20-4BFA-8788-94A5C0C34050}" type="slidenum">
              <a:rPr lang="en-US"/>
              <a:pPr>
                <a:defRPr/>
              </a:pPr>
              <a:t>‹#›</a:t>
            </a:fld>
            <a:endParaRPr lang="en-US">
              <a:solidFill>
                <a:schemeClr val="tx1"/>
              </a:solidFill>
            </a:endParaRPr>
          </a:p>
        </p:txBody>
      </p:sp>
    </p:spTree>
    <p:extLst>
      <p:ext uri="{BB962C8B-B14F-4D97-AF65-F5344CB8AC3E}">
        <p14:creationId xmlns:p14="http://schemas.microsoft.com/office/powerpoint/2010/main" val="11947737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2438400"/>
            <a:ext cx="3848100" cy="3429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86300" y="2438400"/>
            <a:ext cx="3848100" cy="3429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30"/>
          <p:cNvSpPr>
            <a:spLocks noGrp="1" noChangeArrowheads="1"/>
          </p:cNvSpPr>
          <p:nvPr>
            <p:ph type="sldNum" sz="quarter" idx="10"/>
          </p:nvPr>
        </p:nvSpPr>
        <p:spPr>
          <a:ln/>
        </p:spPr>
        <p:txBody>
          <a:bodyPr/>
          <a:lstStyle>
            <a:lvl1pPr>
              <a:defRPr/>
            </a:lvl1pPr>
          </a:lstStyle>
          <a:p>
            <a:pPr>
              <a:defRPr/>
            </a:pPr>
            <a:fld id="{965DF208-F6BA-48D2-BE32-DFD9BEF01210}" type="slidenum">
              <a:rPr lang="en-US"/>
              <a:pPr>
                <a:defRPr/>
              </a:pPr>
              <a:t>‹#›</a:t>
            </a:fld>
            <a:endParaRPr lang="en-US">
              <a:solidFill>
                <a:schemeClr val="tx1"/>
              </a:solidFill>
            </a:endParaRPr>
          </a:p>
        </p:txBody>
      </p:sp>
    </p:spTree>
    <p:extLst>
      <p:ext uri="{BB962C8B-B14F-4D97-AF65-F5344CB8AC3E}">
        <p14:creationId xmlns:p14="http://schemas.microsoft.com/office/powerpoint/2010/main" val="14467124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30"/>
          <p:cNvSpPr>
            <a:spLocks noGrp="1" noChangeArrowheads="1"/>
          </p:cNvSpPr>
          <p:nvPr>
            <p:ph type="sldNum" sz="quarter" idx="10"/>
          </p:nvPr>
        </p:nvSpPr>
        <p:spPr>
          <a:ln/>
        </p:spPr>
        <p:txBody>
          <a:bodyPr/>
          <a:lstStyle>
            <a:lvl1pPr>
              <a:defRPr/>
            </a:lvl1pPr>
          </a:lstStyle>
          <a:p>
            <a:pPr>
              <a:defRPr/>
            </a:pPr>
            <a:fld id="{7D32E8C3-048F-4DB5-AD06-35246EB5EAB0}" type="slidenum">
              <a:rPr lang="en-US"/>
              <a:pPr>
                <a:defRPr/>
              </a:pPr>
              <a:t>‹#›</a:t>
            </a:fld>
            <a:endParaRPr lang="en-US">
              <a:solidFill>
                <a:schemeClr val="tx1"/>
              </a:solidFill>
            </a:endParaRPr>
          </a:p>
        </p:txBody>
      </p:sp>
    </p:spTree>
    <p:extLst>
      <p:ext uri="{BB962C8B-B14F-4D97-AF65-F5344CB8AC3E}">
        <p14:creationId xmlns:p14="http://schemas.microsoft.com/office/powerpoint/2010/main" val="9012738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30"/>
          <p:cNvSpPr>
            <a:spLocks noGrp="1" noChangeArrowheads="1"/>
          </p:cNvSpPr>
          <p:nvPr>
            <p:ph type="sldNum" sz="quarter" idx="10"/>
          </p:nvPr>
        </p:nvSpPr>
        <p:spPr>
          <a:ln/>
        </p:spPr>
        <p:txBody>
          <a:bodyPr/>
          <a:lstStyle>
            <a:lvl1pPr>
              <a:defRPr/>
            </a:lvl1pPr>
          </a:lstStyle>
          <a:p>
            <a:pPr>
              <a:defRPr/>
            </a:pPr>
            <a:fld id="{CE51CBBA-793B-47FA-BF78-E4AFC9490453}" type="slidenum">
              <a:rPr lang="en-US"/>
              <a:pPr>
                <a:defRPr/>
              </a:pPr>
              <a:t>‹#›</a:t>
            </a:fld>
            <a:endParaRPr lang="en-US">
              <a:solidFill>
                <a:schemeClr val="tx1"/>
              </a:solidFill>
            </a:endParaRPr>
          </a:p>
        </p:txBody>
      </p:sp>
    </p:spTree>
    <p:extLst>
      <p:ext uri="{BB962C8B-B14F-4D97-AF65-F5344CB8AC3E}">
        <p14:creationId xmlns:p14="http://schemas.microsoft.com/office/powerpoint/2010/main" val="2513128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0"/>
          <p:cNvSpPr>
            <a:spLocks noGrp="1" noChangeArrowheads="1"/>
          </p:cNvSpPr>
          <p:nvPr>
            <p:ph type="sldNum" sz="quarter" idx="10"/>
          </p:nvPr>
        </p:nvSpPr>
        <p:spPr>
          <a:ln/>
        </p:spPr>
        <p:txBody>
          <a:bodyPr/>
          <a:lstStyle>
            <a:lvl1pPr>
              <a:defRPr/>
            </a:lvl1pPr>
          </a:lstStyle>
          <a:p>
            <a:pPr>
              <a:defRPr/>
            </a:pPr>
            <a:fld id="{9869346E-AA40-4AEA-AEC6-92B260C469A1}" type="slidenum">
              <a:rPr lang="en-US"/>
              <a:pPr>
                <a:defRPr/>
              </a:pPr>
              <a:t>‹#›</a:t>
            </a:fld>
            <a:endParaRPr lang="en-US">
              <a:solidFill>
                <a:schemeClr val="tx1"/>
              </a:solidFill>
            </a:endParaRPr>
          </a:p>
        </p:txBody>
      </p:sp>
    </p:spTree>
    <p:extLst>
      <p:ext uri="{BB962C8B-B14F-4D97-AF65-F5344CB8AC3E}">
        <p14:creationId xmlns:p14="http://schemas.microsoft.com/office/powerpoint/2010/main" val="3278720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0"/>
          <p:cNvSpPr>
            <a:spLocks noGrp="1" noChangeArrowheads="1"/>
          </p:cNvSpPr>
          <p:nvPr>
            <p:ph type="sldNum" sz="quarter" idx="10"/>
          </p:nvPr>
        </p:nvSpPr>
        <p:spPr>
          <a:ln/>
        </p:spPr>
        <p:txBody>
          <a:bodyPr/>
          <a:lstStyle>
            <a:lvl1pPr>
              <a:defRPr/>
            </a:lvl1pPr>
          </a:lstStyle>
          <a:p>
            <a:pPr>
              <a:defRPr/>
            </a:pPr>
            <a:fld id="{3412CAA3-43A5-49BE-BE7C-AC13A46032AD}" type="slidenum">
              <a:rPr lang="en-US"/>
              <a:pPr>
                <a:defRPr/>
              </a:pPr>
              <a:t>‹#›</a:t>
            </a:fld>
            <a:endParaRPr lang="en-US">
              <a:solidFill>
                <a:schemeClr val="tx1"/>
              </a:solidFill>
            </a:endParaRPr>
          </a:p>
        </p:txBody>
      </p:sp>
    </p:spTree>
    <p:extLst>
      <p:ext uri="{BB962C8B-B14F-4D97-AF65-F5344CB8AC3E}">
        <p14:creationId xmlns:p14="http://schemas.microsoft.com/office/powerpoint/2010/main" val="956381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0"/>
          <p:cNvSpPr>
            <a:spLocks noGrp="1" noChangeArrowheads="1"/>
          </p:cNvSpPr>
          <p:nvPr>
            <p:ph type="sldNum" sz="quarter" idx="10"/>
          </p:nvPr>
        </p:nvSpPr>
        <p:spPr>
          <a:ln/>
        </p:spPr>
        <p:txBody>
          <a:bodyPr/>
          <a:lstStyle>
            <a:lvl1pPr>
              <a:defRPr/>
            </a:lvl1pPr>
          </a:lstStyle>
          <a:p>
            <a:pPr>
              <a:defRPr/>
            </a:pPr>
            <a:fld id="{50A8EB30-72F9-4DB8-923A-5FF13472C0A2}" type="slidenum">
              <a:rPr lang="en-US"/>
              <a:pPr>
                <a:defRPr/>
              </a:pPr>
              <a:t>‹#›</a:t>
            </a:fld>
            <a:endParaRPr lang="en-US">
              <a:solidFill>
                <a:schemeClr val="tx1"/>
              </a:solidFill>
            </a:endParaRPr>
          </a:p>
        </p:txBody>
      </p:sp>
    </p:spTree>
    <p:extLst>
      <p:ext uri="{BB962C8B-B14F-4D97-AF65-F5344CB8AC3E}">
        <p14:creationId xmlns:p14="http://schemas.microsoft.com/office/powerpoint/2010/main" val="23216633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0"/>
          <p:cNvSpPr>
            <a:spLocks noGrp="1" noChangeArrowheads="1"/>
          </p:cNvSpPr>
          <p:nvPr>
            <p:ph type="sldNum" sz="quarter" idx="10"/>
          </p:nvPr>
        </p:nvSpPr>
        <p:spPr>
          <a:ln/>
        </p:spPr>
        <p:txBody>
          <a:bodyPr/>
          <a:lstStyle>
            <a:lvl1pPr>
              <a:defRPr/>
            </a:lvl1pPr>
          </a:lstStyle>
          <a:p>
            <a:pPr>
              <a:defRPr/>
            </a:pPr>
            <a:fld id="{CA82A8B6-62A5-4F35-9100-17182E3A1369}" type="slidenum">
              <a:rPr lang="en-US"/>
              <a:pPr>
                <a:defRPr/>
              </a:pPr>
              <a:t>‹#›</a:t>
            </a:fld>
            <a:endParaRPr lang="en-US">
              <a:solidFill>
                <a:schemeClr val="tx1"/>
              </a:solidFill>
            </a:endParaRPr>
          </a:p>
        </p:txBody>
      </p:sp>
    </p:spTree>
    <p:extLst>
      <p:ext uri="{BB962C8B-B14F-4D97-AF65-F5344CB8AC3E}">
        <p14:creationId xmlns:p14="http://schemas.microsoft.com/office/powerpoint/2010/main" val="27165676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72250" y="1143000"/>
            <a:ext cx="1962150" cy="4724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1143000"/>
            <a:ext cx="5734050" cy="4724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0"/>
          <p:cNvSpPr>
            <a:spLocks noGrp="1" noChangeArrowheads="1"/>
          </p:cNvSpPr>
          <p:nvPr>
            <p:ph type="sldNum" sz="quarter" idx="10"/>
          </p:nvPr>
        </p:nvSpPr>
        <p:spPr>
          <a:ln/>
        </p:spPr>
        <p:txBody>
          <a:bodyPr/>
          <a:lstStyle>
            <a:lvl1pPr>
              <a:defRPr/>
            </a:lvl1pPr>
          </a:lstStyle>
          <a:p>
            <a:pPr>
              <a:defRPr/>
            </a:pPr>
            <a:fld id="{737112D7-91BF-4183-8A15-379895964A65}" type="slidenum">
              <a:rPr lang="en-US"/>
              <a:pPr>
                <a:defRPr/>
              </a:pPr>
              <a:t>‹#›</a:t>
            </a:fld>
            <a:endParaRPr lang="en-US">
              <a:solidFill>
                <a:schemeClr val="tx1"/>
              </a:solidFill>
            </a:endParaRPr>
          </a:p>
        </p:txBody>
      </p:sp>
    </p:spTree>
    <p:extLst>
      <p:ext uri="{BB962C8B-B14F-4D97-AF65-F5344CB8AC3E}">
        <p14:creationId xmlns:p14="http://schemas.microsoft.com/office/powerpoint/2010/main" val="32446358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1143000"/>
            <a:ext cx="7848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2438400"/>
            <a:ext cx="3848100" cy="3429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86300" y="2438400"/>
            <a:ext cx="3848100" cy="3429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30"/>
          <p:cNvSpPr>
            <a:spLocks noGrp="1" noChangeArrowheads="1"/>
          </p:cNvSpPr>
          <p:nvPr>
            <p:ph type="sldNum" sz="quarter" idx="10"/>
          </p:nvPr>
        </p:nvSpPr>
        <p:spPr>
          <a:ln/>
        </p:spPr>
        <p:txBody>
          <a:bodyPr/>
          <a:lstStyle>
            <a:lvl1pPr>
              <a:defRPr/>
            </a:lvl1pPr>
          </a:lstStyle>
          <a:p>
            <a:pPr>
              <a:defRPr/>
            </a:pPr>
            <a:fld id="{545DC395-8ED0-40DF-B9BB-78DBC33C6EEB}" type="slidenum">
              <a:rPr lang="en-US"/>
              <a:pPr>
                <a:defRPr/>
              </a:pPr>
              <a:t>‹#›</a:t>
            </a:fld>
            <a:endParaRPr lang="en-US">
              <a:solidFill>
                <a:schemeClr val="tx1"/>
              </a:solidFill>
            </a:endParaRPr>
          </a:p>
        </p:txBody>
      </p:sp>
    </p:spTree>
    <p:extLst>
      <p:ext uri="{BB962C8B-B14F-4D97-AF65-F5344CB8AC3E}">
        <p14:creationId xmlns:p14="http://schemas.microsoft.com/office/powerpoint/2010/main" val="22299528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1" descr="ECC ppt back.jpg"/>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2"/>
          <p:cNvSpPr>
            <a:spLocks noGrp="1" noChangeArrowheads="1"/>
          </p:cNvSpPr>
          <p:nvPr>
            <p:ph type="title"/>
          </p:nvPr>
        </p:nvSpPr>
        <p:spPr bwMode="auto">
          <a:xfrm>
            <a:off x="685800" y="1143000"/>
            <a:ext cx="7848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a:p>
        </p:txBody>
      </p:sp>
      <p:sp>
        <p:nvSpPr>
          <p:cNvPr id="1027" name="Rectangle 3"/>
          <p:cNvSpPr>
            <a:spLocks noGrp="1" noChangeArrowheads="1"/>
          </p:cNvSpPr>
          <p:nvPr>
            <p:ph type="body" idx="1"/>
          </p:nvPr>
        </p:nvSpPr>
        <p:spPr bwMode="auto">
          <a:xfrm>
            <a:off x="685800" y="2438400"/>
            <a:ext cx="7848600"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33" name="Text Box 9"/>
          <p:cNvSpPr txBox="1">
            <a:spLocks noChangeArrowheads="1"/>
          </p:cNvSpPr>
          <p:nvPr/>
        </p:nvSpPr>
        <p:spPr bwMode="auto">
          <a:xfrm>
            <a:off x="6400800" y="4191000"/>
            <a:ext cx="2362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defRPr/>
            </a:pPr>
            <a:endParaRPr lang="en-GB">
              <a:ea typeface="ＭＳ Ｐゴシック" charset="0"/>
            </a:endParaRPr>
          </a:p>
        </p:txBody>
      </p:sp>
      <p:sp>
        <p:nvSpPr>
          <p:cNvPr id="1054" name="Rectangle 30"/>
          <p:cNvSpPr>
            <a:spLocks noGrp="1" noChangeArrowheads="1"/>
          </p:cNvSpPr>
          <p:nvPr>
            <p:ph type="sldNum" sz="quarter" idx="4"/>
          </p:nvPr>
        </p:nvSpPr>
        <p:spPr bwMode="auto">
          <a:xfrm>
            <a:off x="685800" y="6400800"/>
            <a:ext cx="1905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1440" tIns="45720" rIns="91440" bIns="45720" numCol="1" anchor="t" anchorCtr="0" compatLnSpc="1">
            <a:prstTxWarp prst="textNoShape">
              <a:avLst/>
            </a:prstTxWarp>
          </a:bodyPr>
          <a:lstStyle>
            <a:lvl1pPr>
              <a:defRPr sz="1400" smtClean="0">
                <a:solidFill>
                  <a:schemeClr val="bg2"/>
                </a:solidFill>
                <a:latin typeface="Arial" pitchFamily="34" charset="0"/>
              </a:defRPr>
            </a:lvl1pPr>
          </a:lstStyle>
          <a:p>
            <a:pPr>
              <a:defRPr/>
            </a:pPr>
            <a:fld id="{0971A862-7189-470E-99D7-3A123C7E2800}" type="slidenum">
              <a:rPr lang="en-US"/>
              <a:pPr>
                <a:defRPr/>
              </a:pPr>
              <a:t>‹#›</a:t>
            </a:fld>
            <a:endParaRPr lang="en-US">
              <a:solidFill>
                <a:schemeClr val="tx1"/>
              </a:solidFill>
            </a:endParaRPr>
          </a:p>
        </p:txBody>
      </p:sp>
    </p:spTree>
  </p:cSld>
  <p:clrMap bg1="lt1" tx1="dk1" bg2="lt2" tx2="dk2" accent1="accent1" accent2="accent2" accent3="accent3" accent4="accent4" accent5="accent5" accent6="accent6" hlink="hlink" folHlink="folHlink"/>
  <p:sldLayoutIdLst>
    <p:sldLayoutId id="2147483686"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iming>
    <p:tnLst>
      <p:par>
        <p:cTn id="1" dur="indefinite" restart="never" nodeType="tmRoot"/>
      </p:par>
    </p:tnLst>
  </p:timing>
  <p:hf hdr="0" ftr="0" dt="0"/>
  <p:txStyles>
    <p:titleStyle>
      <a:lvl1pPr algn="l" rtl="0" eaLnBrk="1" fontAlgn="base" hangingPunct="1">
        <a:spcBef>
          <a:spcPct val="0"/>
        </a:spcBef>
        <a:spcAft>
          <a:spcPct val="0"/>
        </a:spcAft>
        <a:defRPr sz="3500">
          <a:solidFill>
            <a:schemeClr val="tx1"/>
          </a:solidFill>
          <a:latin typeface="+mj-lt"/>
          <a:ea typeface="MS PGothic" pitchFamily="34" charset="-128"/>
          <a:cs typeface="+mj-cs"/>
        </a:defRPr>
      </a:lvl1pPr>
      <a:lvl2pPr algn="l" rtl="0" eaLnBrk="1" fontAlgn="base" hangingPunct="1">
        <a:spcBef>
          <a:spcPct val="0"/>
        </a:spcBef>
        <a:spcAft>
          <a:spcPct val="0"/>
        </a:spcAft>
        <a:defRPr sz="3500">
          <a:solidFill>
            <a:schemeClr val="tx1"/>
          </a:solidFill>
          <a:latin typeface="Arial" charset="0"/>
          <a:ea typeface="MS PGothic" pitchFamily="34" charset="-128"/>
        </a:defRPr>
      </a:lvl2pPr>
      <a:lvl3pPr algn="l" rtl="0" eaLnBrk="1" fontAlgn="base" hangingPunct="1">
        <a:spcBef>
          <a:spcPct val="0"/>
        </a:spcBef>
        <a:spcAft>
          <a:spcPct val="0"/>
        </a:spcAft>
        <a:defRPr sz="3500">
          <a:solidFill>
            <a:schemeClr val="tx1"/>
          </a:solidFill>
          <a:latin typeface="Arial" charset="0"/>
          <a:ea typeface="MS PGothic" pitchFamily="34" charset="-128"/>
        </a:defRPr>
      </a:lvl3pPr>
      <a:lvl4pPr algn="l" rtl="0" eaLnBrk="1" fontAlgn="base" hangingPunct="1">
        <a:spcBef>
          <a:spcPct val="0"/>
        </a:spcBef>
        <a:spcAft>
          <a:spcPct val="0"/>
        </a:spcAft>
        <a:defRPr sz="3500">
          <a:solidFill>
            <a:schemeClr val="tx1"/>
          </a:solidFill>
          <a:latin typeface="Arial" charset="0"/>
          <a:ea typeface="MS PGothic" pitchFamily="34" charset="-128"/>
        </a:defRPr>
      </a:lvl4pPr>
      <a:lvl5pPr algn="l" rtl="0" eaLnBrk="1" fontAlgn="base" hangingPunct="1">
        <a:spcBef>
          <a:spcPct val="0"/>
        </a:spcBef>
        <a:spcAft>
          <a:spcPct val="0"/>
        </a:spcAft>
        <a:defRPr sz="3500">
          <a:solidFill>
            <a:schemeClr val="tx1"/>
          </a:solidFill>
          <a:latin typeface="Arial" charset="0"/>
          <a:ea typeface="MS PGothic" pitchFamily="34" charset="-128"/>
        </a:defRPr>
      </a:lvl5pPr>
      <a:lvl6pPr marL="457200" algn="l" rtl="0" eaLnBrk="1" fontAlgn="base" hangingPunct="1">
        <a:spcBef>
          <a:spcPct val="0"/>
        </a:spcBef>
        <a:spcAft>
          <a:spcPct val="0"/>
        </a:spcAft>
        <a:defRPr sz="3500">
          <a:solidFill>
            <a:schemeClr val="tx1"/>
          </a:solidFill>
          <a:latin typeface="Arial" charset="0"/>
          <a:ea typeface="ＭＳ Ｐゴシック" charset="0"/>
        </a:defRPr>
      </a:lvl6pPr>
      <a:lvl7pPr marL="914400" algn="l" rtl="0" eaLnBrk="1" fontAlgn="base" hangingPunct="1">
        <a:spcBef>
          <a:spcPct val="0"/>
        </a:spcBef>
        <a:spcAft>
          <a:spcPct val="0"/>
        </a:spcAft>
        <a:defRPr sz="3500">
          <a:solidFill>
            <a:schemeClr val="tx1"/>
          </a:solidFill>
          <a:latin typeface="Arial" charset="0"/>
          <a:ea typeface="ＭＳ Ｐゴシック" charset="0"/>
        </a:defRPr>
      </a:lvl7pPr>
      <a:lvl8pPr marL="1371600" algn="l" rtl="0" eaLnBrk="1" fontAlgn="base" hangingPunct="1">
        <a:spcBef>
          <a:spcPct val="0"/>
        </a:spcBef>
        <a:spcAft>
          <a:spcPct val="0"/>
        </a:spcAft>
        <a:defRPr sz="3500">
          <a:solidFill>
            <a:schemeClr val="tx1"/>
          </a:solidFill>
          <a:latin typeface="Arial" charset="0"/>
          <a:ea typeface="ＭＳ Ｐゴシック" charset="0"/>
        </a:defRPr>
      </a:lvl8pPr>
      <a:lvl9pPr marL="1828800" algn="l" rtl="0" eaLnBrk="1" fontAlgn="base" hangingPunct="1">
        <a:spcBef>
          <a:spcPct val="0"/>
        </a:spcBef>
        <a:spcAft>
          <a:spcPct val="0"/>
        </a:spcAft>
        <a:defRPr sz="3500">
          <a:solidFill>
            <a:schemeClr val="tx1"/>
          </a:solidFill>
          <a:latin typeface="Arial" charset="0"/>
          <a:ea typeface="ＭＳ Ｐゴシック" charset="0"/>
        </a:defRPr>
      </a:lvl9pPr>
    </p:titleStyle>
    <p:bodyStyle>
      <a:lvl1pPr marL="342900" indent="-342900" algn="l" rtl="0" eaLnBrk="1" fontAlgn="base" hangingPunct="1">
        <a:spcBef>
          <a:spcPct val="20000"/>
        </a:spcBef>
        <a:spcAft>
          <a:spcPct val="0"/>
        </a:spcAft>
        <a:buChar char="•"/>
        <a:defRPr sz="2000">
          <a:solidFill>
            <a:schemeClr val="tx1"/>
          </a:solidFill>
          <a:latin typeface="+mn-lt"/>
          <a:ea typeface="MS PGothic" pitchFamily="34" charset="-128"/>
          <a:cs typeface="+mn-cs"/>
        </a:defRPr>
      </a:lvl1pPr>
      <a:lvl2pPr marL="742950" indent="-285750" algn="l" rtl="0" eaLnBrk="1" fontAlgn="base" hangingPunct="1">
        <a:spcBef>
          <a:spcPct val="20000"/>
        </a:spcBef>
        <a:spcAft>
          <a:spcPct val="0"/>
        </a:spcAft>
        <a:buChar char="–"/>
        <a:defRPr sz="2000">
          <a:solidFill>
            <a:schemeClr val="tx1"/>
          </a:solidFill>
          <a:latin typeface="+mn-lt"/>
          <a:ea typeface="MS PGothic" pitchFamily="34" charset="-128"/>
        </a:defRPr>
      </a:lvl2pPr>
      <a:lvl3pPr marL="1143000" indent="-228600" algn="l" rtl="0" eaLnBrk="1" fontAlgn="base" hangingPunct="1">
        <a:spcBef>
          <a:spcPct val="20000"/>
        </a:spcBef>
        <a:spcAft>
          <a:spcPct val="0"/>
        </a:spcAft>
        <a:buChar char="•"/>
        <a:defRPr sz="2000">
          <a:solidFill>
            <a:schemeClr val="tx1"/>
          </a:solidFill>
          <a:latin typeface="+mn-lt"/>
          <a:ea typeface="MS PGothic" pitchFamily="34" charset="-128"/>
        </a:defRPr>
      </a:lvl3pPr>
      <a:lvl4pPr marL="1562100" indent="-228600" algn="l" rtl="0" eaLnBrk="1" fontAlgn="base" hangingPunct="1">
        <a:spcBef>
          <a:spcPct val="20000"/>
        </a:spcBef>
        <a:spcAft>
          <a:spcPct val="0"/>
        </a:spcAft>
        <a:buChar char="–"/>
        <a:defRPr sz="2000">
          <a:solidFill>
            <a:schemeClr val="tx1"/>
          </a:solidFill>
          <a:latin typeface="+mn-lt"/>
          <a:ea typeface="MS PGothic" pitchFamily="34" charset="-128"/>
        </a:defRPr>
      </a:lvl4pPr>
      <a:lvl5pPr marL="1981200" indent="-228600" algn="l" rtl="0" eaLnBrk="1" fontAlgn="base" hangingPunct="1">
        <a:spcBef>
          <a:spcPct val="20000"/>
        </a:spcBef>
        <a:spcAft>
          <a:spcPct val="0"/>
        </a:spcAft>
        <a:buChar char="»"/>
        <a:defRPr sz="2000">
          <a:solidFill>
            <a:schemeClr val="tx1"/>
          </a:solidFill>
          <a:latin typeface="+mn-lt"/>
          <a:ea typeface="MS PGothic" pitchFamily="34" charset="-128"/>
        </a:defRPr>
      </a:lvl5pPr>
      <a:lvl6pPr marL="2438400" indent="-228600" algn="l" rtl="0" eaLnBrk="1" fontAlgn="base" hangingPunct="1">
        <a:spcBef>
          <a:spcPct val="20000"/>
        </a:spcBef>
        <a:spcAft>
          <a:spcPct val="0"/>
        </a:spcAft>
        <a:buChar char="»"/>
        <a:defRPr sz="2000">
          <a:solidFill>
            <a:schemeClr val="tx1"/>
          </a:solidFill>
          <a:latin typeface="+mn-lt"/>
          <a:ea typeface="+mn-ea"/>
        </a:defRPr>
      </a:lvl6pPr>
      <a:lvl7pPr marL="2895600" indent="-228600" algn="l" rtl="0" eaLnBrk="1" fontAlgn="base" hangingPunct="1">
        <a:spcBef>
          <a:spcPct val="20000"/>
        </a:spcBef>
        <a:spcAft>
          <a:spcPct val="0"/>
        </a:spcAft>
        <a:buChar char="»"/>
        <a:defRPr sz="2000">
          <a:solidFill>
            <a:schemeClr val="tx1"/>
          </a:solidFill>
          <a:latin typeface="+mn-lt"/>
          <a:ea typeface="+mn-ea"/>
        </a:defRPr>
      </a:lvl7pPr>
      <a:lvl8pPr marL="3352800" indent="-228600" algn="l" rtl="0" eaLnBrk="1" fontAlgn="base" hangingPunct="1">
        <a:spcBef>
          <a:spcPct val="20000"/>
        </a:spcBef>
        <a:spcAft>
          <a:spcPct val="0"/>
        </a:spcAft>
        <a:buChar char="»"/>
        <a:defRPr sz="2000">
          <a:solidFill>
            <a:schemeClr val="tx1"/>
          </a:solidFill>
          <a:latin typeface="+mn-lt"/>
          <a:ea typeface="+mn-ea"/>
        </a:defRPr>
      </a:lvl8pPr>
      <a:lvl9pPr marL="3810000" indent="-228600" algn="l" rtl="0" eaLnBrk="1" fontAlgn="base" hangingPunct="1">
        <a:spcBef>
          <a:spcPct val="20000"/>
        </a:spcBef>
        <a:spcAft>
          <a:spcPct val="0"/>
        </a:spcAft>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XQh5H1MHkQQ"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bing.com/images/search?q=difference+not+deficit+images+autism&amp;view=detailv2&amp;&amp;id=5586FCD5BC6122D10E1360E4B4A7D5A59A5DB537&amp;selectedIndex=5&amp;ccid=dkkxlnyB&amp;simid=608052496964324613&amp;thid=OIP.M764931967c81e0c256ba6fb9d7951cc6o0" TargetMode="External"/><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hyperlink" Target="http://www.bing.com/images/search?q=difference+not+deficit+images+autism&amp;view=detailv2&amp;&amp;id=609070D87C35F2E72205DD322FEF618B6E2B9DAF&amp;selectedIndex=71&amp;ccid=HZOLwTfr&amp;simid=608015062032450664&amp;thid=OIP.M1d938bc137eb5969e7ba047e472b6190H0" TargetMode="Externa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youtube.com/watch?v=Lr4_dOorquQ"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11.jpeg"/><Relationship Id="rId13" Type="http://schemas.openxmlformats.org/officeDocument/2006/relationships/hyperlink" Target="http://images.google.com/imgres?imgurl=http://oldshanghaionline.com/housewares/drinkware/cups.jpg&amp;imgrefurl=http://oldshanghaionline.com/housewares/drinkware/drinkware1t.htm&amp;h=434&amp;w=600&amp;sz=124&amp;tbnid=yKUHr7FMEGptLM:&amp;tbnh=96&amp;tbnw=133&amp;hl=en&amp;start=319&amp;prev=/images?q=cups&amp;start=300&amp;svnum=10&amp;hl=en&amp;lr=&amp;rls=RNWE,RNWE:2005-52,RNWE:en&amp;sa=N" TargetMode="External"/><Relationship Id="rId18" Type="http://schemas.openxmlformats.org/officeDocument/2006/relationships/image" Target="../media/image15.jpeg"/><Relationship Id="rId3" Type="http://schemas.openxmlformats.org/officeDocument/2006/relationships/hyperlink" Target="http://images.google.com/imgres?imgurl=http://www.methodist.edu/bookstore/Store/images/cups.jpg&amp;imgrefurl=http://www.methodist.edu/bookstore/&amp;h=544&amp;w=800&amp;sz=58&amp;tbnid=_JQ1V2ACIFiKmM:&amp;tbnh=96&amp;tbnw=142&amp;hl=en&amp;start=201&amp;prev=/images?q=cups&amp;start=200&amp;svnum=10&amp;hl=en&amp;lr=&amp;rls=RNWE,RNWE:2005-52,RNWE:en&amp;sa=N" TargetMode="External"/><Relationship Id="rId7" Type="http://schemas.openxmlformats.org/officeDocument/2006/relationships/hyperlink" Target="http://images.google.com/imgres?imgurl=http://www.1amazinggift.com/graphics/luxinda/newmeadowcs.jpg&amp;imgrefurl=http://www.1amazinggift.com/mugscups.htm&amp;h=240&amp;w=266&amp;sz=43&amp;tbnid=y9SFp56_ErDBfM:&amp;tbnh=97&amp;tbnw=108&amp;hl=en&amp;start=54&amp;prev=/images?q=cups&amp;start=40&amp;svnum=10&amp;hl=en&amp;lr=&amp;rls=RNWE,RNWE:2005-52,RNWE:en&amp;sa=N" TargetMode="External"/><Relationship Id="rId12" Type="http://schemas.openxmlformats.org/officeDocument/2006/relationships/image" Target="http://images.google.com/images?q=tbn:-ATOVJGwjH8onM:www.lovetoparty.co.nz/images/New%2520Jungle%2520Cups.jpg" TargetMode="External"/><Relationship Id="rId17" Type="http://schemas.openxmlformats.org/officeDocument/2006/relationships/hyperlink" Target="http://images.google.com/imgres?imgurl=http://www.1st-line.com/images/eg/cups/IB-0025W.jpg&amp;imgrefurl=http://www.1st-line.com/machines/home_mod/eg/cups/&amp;h=292&amp;w=360&amp;sz=18&amp;tbnid=xzR8JKD4_3XnnM:&amp;tbnh=94&amp;tbnw=117&amp;hl=en&amp;start=8&amp;prev=/images?q=cups&amp;svnum=10&amp;hl=en&amp;lr=&amp;rls=RNWE,RNWE:2005-52,RNWE:en&amp;sa=G" TargetMode="External"/><Relationship Id="rId2" Type="http://schemas.openxmlformats.org/officeDocument/2006/relationships/notesSlide" Target="../notesSlides/notesSlide9.xml"/><Relationship Id="rId16" Type="http://schemas.openxmlformats.org/officeDocument/2006/relationships/image" Target="../media/image14.jpeg"/><Relationship Id="rId1" Type="http://schemas.openxmlformats.org/officeDocument/2006/relationships/slideLayout" Target="../slideLayouts/slideLayout2.xml"/><Relationship Id="rId6" Type="http://schemas.openxmlformats.org/officeDocument/2006/relationships/image" Target="../media/image10.jpeg"/><Relationship Id="rId11" Type="http://schemas.openxmlformats.org/officeDocument/2006/relationships/image" Target="../media/image12.jpeg"/><Relationship Id="rId5" Type="http://schemas.openxmlformats.org/officeDocument/2006/relationships/hyperlink" Target="http://images.google.com/imgres?imgurl=http://www.babycare-direct.co.uk/anyway_up_cups.jpg&amp;imgrefurl=http://www.babycare-direct.co.uk/cups.html&amp;h=288&amp;w=356&amp;sz=13&amp;tbnid=YqT6TwR5WXzG7M:&amp;tbnh=94&amp;tbnw=117&amp;hl=en&amp;start=320&amp;prev=/images?q=cups&amp;start=300&amp;svnum=10&amp;hl=en&amp;lr=&amp;rls=RNWE,RNWE:2005-52,RNWE:en&amp;sa=N" TargetMode="External"/><Relationship Id="rId15" Type="http://schemas.openxmlformats.org/officeDocument/2006/relationships/hyperlink" Target="http://images.google.com/imgres?imgurl=http://www.scpp.com.tw/english/p-img/oz.jpg&amp;imgrefurl=http://www.scpp.com.tw/english/plastic-cups.htm&amp;h=212&amp;w=334&amp;sz=20&amp;tbnid=vAFLvXgGZkzq9M:&amp;tbnh=72&amp;tbnw=115&amp;hl=en&amp;start=5&amp;prev=/images?q=cups&amp;svnum=10&amp;hl=en&amp;lr=&amp;rls=RNWE,RNWE:2005-52,RNWE:en&amp;sa=N" TargetMode="External"/><Relationship Id="rId10" Type="http://schemas.openxmlformats.org/officeDocument/2006/relationships/hyperlink" Target="http://images.google.com/imgres?imgurl=http://www.lovetoparty.co.nz/images/New%20Jungle%20Cups.jpg&amp;imgrefurl=http://www.lovetoparty.co.nz/jungle.htm&amp;h=250&amp;w=225&amp;sz=47&amp;tbnid=-ATOVJGwjH8onM:&amp;tbnh=106&amp;tbnw=95&amp;hl=en&amp;start=4&amp;prev=/images?q=cups&amp;svnum=10&amp;hl=en&amp;lr=&amp;rls=RNWE,RNWE:2005-52,RNWE:en&amp;sa=G" TargetMode="External"/><Relationship Id="rId19" Type="http://schemas.openxmlformats.org/officeDocument/2006/relationships/image" Target="http://images.google.com/images?q=tbn:xzR8JKD4_3XnnM:www.1st-line.com/images/eg/cups/IB-0025W.jpg" TargetMode="External"/><Relationship Id="rId4" Type="http://schemas.openxmlformats.org/officeDocument/2006/relationships/image" Target="../media/image9.jpeg"/><Relationship Id="rId9" Type="http://schemas.openxmlformats.org/officeDocument/2006/relationships/image" Target="http://images.google.com/images?q=tbn:y9SFp56_ErDBfM:www.1amazinggift.com/graphics/luxinda/newmeadowcs.jpg" TargetMode="External"/><Relationship Id="rId14" Type="http://schemas.openxmlformats.org/officeDocument/2006/relationships/image" Target="../media/image13.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www.autism.org.uk/" TargetMode="Externa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6.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5800" y="620689"/>
            <a:ext cx="7772400" cy="1800200"/>
          </a:xfrm>
          <a:solidFill>
            <a:srgbClr val="00B0F0"/>
          </a:solidFill>
        </p:spPr>
        <p:txBody>
          <a:bodyPr/>
          <a:lstStyle/>
          <a:p>
            <a:pPr algn="ctr"/>
            <a:r>
              <a:rPr lang="en-GB" sz="4000" b="1" dirty="0" smtClean="0"/>
              <a:t>Good Futures</a:t>
            </a:r>
            <a:r>
              <a:rPr lang="en-GB" sz="4000" b="1" dirty="0"/>
              <a:t/>
            </a:r>
            <a:br>
              <a:rPr lang="en-GB" sz="4000" b="1" dirty="0"/>
            </a:br>
            <a:r>
              <a:rPr lang="en-GB" sz="4000" b="1" dirty="0" smtClean="0"/>
              <a:t>Session One </a:t>
            </a:r>
            <a:endParaRPr lang="en-GB" sz="4000" b="1" dirty="0"/>
          </a:p>
        </p:txBody>
      </p:sp>
      <p:sp>
        <p:nvSpPr>
          <p:cNvPr id="2051" name="Rectangle 3"/>
          <p:cNvSpPr>
            <a:spLocks noGrp="1" noChangeArrowheads="1"/>
          </p:cNvSpPr>
          <p:nvPr>
            <p:ph type="subTitle" idx="1"/>
          </p:nvPr>
        </p:nvSpPr>
        <p:spPr>
          <a:xfrm>
            <a:off x="1258888" y="3284984"/>
            <a:ext cx="6697662" cy="2448272"/>
          </a:xfrm>
        </p:spPr>
        <p:txBody>
          <a:bodyPr/>
          <a:lstStyle/>
          <a:p>
            <a:r>
              <a:rPr lang="en-GB" sz="4800" b="1" dirty="0" smtClean="0"/>
              <a:t>     </a:t>
            </a:r>
          </a:p>
          <a:p>
            <a:pPr algn="ctr"/>
            <a:r>
              <a:rPr lang="en-GB" sz="4800" b="1" dirty="0" smtClean="0"/>
              <a:t>A different way of thinking</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11760" y="2564905"/>
            <a:ext cx="3905250" cy="1440159"/>
          </a:xfrm>
          <a:prstGeom prst="rect">
            <a:avLst/>
          </a:prstGeom>
        </p:spPr>
      </p:pic>
    </p:spTree>
    <p:extLst>
      <p:ext uri="{BB962C8B-B14F-4D97-AF65-F5344CB8AC3E}">
        <p14:creationId xmlns:p14="http://schemas.microsoft.com/office/powerpoint/2010/main" val="29960846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76672"/>
            <a:ext cx="7848600" cy="1143000"/>
          </a:xfrm>
          <a:solidFill>
            <a:srgbClr val="00B0F0"/>
          </a:solidFill>
        </p:spPr>
        <p:txBody>
          <a:bodyPr/>
          <a:lstStyle/>
          <a:p>
            <a:pPr algn="ctr"/>
            <a:r>
              <a:rPr lang="en-GB" sz="4400" b="1" dirty="0" smtClean="0"/>
              <a:t>What is autism? </a:t>
            </a:r>
            <a:endParaRPr lang="en-GB" sz="4400" b="1" dirty="0"/>
          </a:p>
        </p:txBody>
      </p:sp>
      <p:sp>
        <p:nvSpPr>
          <p:cNvPr id="3" name="Content Placeholder 2"/>
          <p:cNvSpPr>
            <a:spLocks noGrp="1"/>
          </p:cNvSpPr>
          <p:nvPr>
            <p:ph idx="1"/>
          </p:nvPr>
        </p:nvSpPr>
        <p:spPr>
          <a:xfrm>
            <a:off x="683568" y="2132856"/>
            <a:ext cx="7848600" cy="3024336"/>
          </a:xfrm>
          <a:solidFill>
            <a:srgbClr val="99CCFF"/>
          </a:solidFill>
        </p:spPr>
        <p:txBody>
          <a:bodyPr/>
          <a:lstStyle/>
          <a:p>
            <a:r>
              <a:rPr lang="en-GB" sz="3600" dirty="0" smtClean="0"/>
              <a:t>Four areas of difference</a:t>
            </a:r>
          </a:p>
          <a:p>
            <a:r>
              <a:rPr lang="en-GB" sz="3600" dirty="0" smtClean="0"/>
              <a:t>Some different ways of thinking</a:t>
            </a:r>
          </a:p>
          <a:p>
            <a:r>
              <a:rPr lang="en-GB" sz="3600" dirty="0" smtClean="0"/>
              <a:t>Reasons for behaviour</a:t>
            </a:r>
          </a:p>
          <a:p>
            <a:r>
              <a:rPr lang="en-GB" sz="3600" dirty="0" smtClean="0"/>
              <a:t>Sources of support.</a:t>
            </a:r>
            <a:endParaRPr lang="en-GB" sz="3600" dirty="0"/>
          </a:p>
        </p:txBody>
      </p:sp>
      <p:sp>
        <p:nvSpPr>
          <p:cNvPr id="4" name="Slide Number Placeholder 3"/>
          <p:cNvSpPr>
            <a:spLocks noGrp="1"/>
          </p:cNvSpPr>
          <p:nvPr>
            <p:ph type="sldNum" sz="quarter" idx="10"/>
          </p:nvPr>
        </p:nvSpPr>
        <p:spPr/>
        <p:txBody>
          <a:bodyPr/>
          <a:lstStyle/>
          <a:p>
            <a:pPr>
              <a:defRPr/>
            </a:pPr>
            <a:fld id="{9B6F3EC3-4F54-4141-9820-8C188AFD5A24}" type="slidenum">
              <a:rPr lang="en-US" smtClean="0"/>
              <a:pPr>
                <a:defRPr/>
              </a:pPr>
              <a:t>2</a:t>
            </a:fld>
            <a:endParaRPr lang="en-US">
              <a:solidFill>
                <a:schemeClr val="tx1"/>
              </a:solidFill>
            </a:endParaRPr>
          </a:p>
        </p:txBody>
      </p:sp>
    </p:spTree>
    <p:extLst>
      <p:ext uri="{BB962C8B-B14F-4D97-AF65-F5344CB8AC3E}">
        <p14:creationId xmlns:p14="http://schemas.microsoft.com/office/powerpoint/2010/main" val="22383619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11560" y="908720"/>
            <a:ext cx="7920880" cy="4524315"/>
          </a:xfrm>
          <a:prstGeom prst="rect">
            <a:avLst/>
          </a:prstGeom>
          <a:solidFill>
            <a:srgbClr val="99CCFF"/>
          </a:solidFill>
        </p:spPr>
        <p:txBody>
          <a:bodyPr wrap="square" rtlCol="0">
            <a:spAutoFit/>
          </a:bodyPr>
          <a:lstStyle/>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49" y="1363508"/>
            <a:ext cx="7199313" cy="3614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675479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683568" y="908720"/>
            <a:ext cx="7848600" cy="4598640"/>
          </a:xfrm>
          <a:solidFill>
            <a:srgbClr val="99CCFF"/>
          </a:solidFill>
        </p:spPr>
        <p:txBody>
          <a:bodyPr/>
          <a:lstStyle/>
          <a:p>
            <a:pPr algn="ctr">
              <a:buFontTx/>
              <a:buNone/>
            </a:pPr>
            <a:endParaRPr lang="en-GB" sz="3600" dirty="0" smtClean="0"/>
          </a:p>
          <a:p>
            <a:pPr algn="ctr">
              <a:buFontTx/>
              <a:buNone/>
            </a:pPr>
            <a:endParaRPr lang="en-GB" sz="3600" dirty="0"/>
          </a:p>
          <a:p>
            <a:pPr algn="ctr">
              <a:buFontTx/>
              <a:buNone/>
            </a:pPr>
            <a:endParaRPr lang="en-GB" sz="5400" dirty="0" smtClean="0"/>
          </a:p>
          <a:p>
            <a:pPr algn="ctr">
              <a:buFontTx/>
              <a:buNone/>
            </a:pPr>
            <a:r>
              <a:rPr lang="en-GB" sz="5400" dirty="0" smtClean="0"/>
              <a:t>Dean Beadle</a:t>
            </a:r>
          </a:p>
          <a:p>
            <a:pPr algn="ctr">
              <a:buFontTx/>
              <a:buNone/>
            </a:pPr>
            <a:r>
              <a:rPr lang="en-GB" sz="1400" dirty="0">
                <a:hlinkClick r:id="rId3"/>
              </a:rPr>
              <a:t>https://</a:t>
            </a:r>
            <a:r>
              <a:rPr lang="en-GB" sz="1400" dirty="0" smtClean="0">
                <a:hlinkClick r:id="rId3"/>
              </a:rPr>
              <a:t>www.youtube.com/watch?v=XQh5H1MHkQQ</a:t>
            </a:r>
            <a:r>
              <a:rPr lang="en-GB" sz="1400" dirty="0" smtClean="0"/>
              <a:t> </a:t>
            </a:r>
            <a:endParaRPr lang="en-GB" sz="1400" dirty="0"/>
          </a:p>
        </p:txBody>
      </p:sp>
      <p:pic>
        <p:nvPicPr>
          <p:cNvPr id="819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5896" y="1124744"/>
            <a:ext cx="1811172" cy="20162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4987334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8136904" cy="1008112"/>
          </a:xfrm>
          <a:solidFill>
            <a:srgbClr val="00B0F0"/>
          </a:solidFill>
        </p:spPr>
        <p:txBody>
          <a:bodyPr/>
          <a:lstStyle/>
          <a:p>
            <a:pPr algn="ctr"/>
            <a:r>
              <a:rPr lang="en-GB" sz="3600" b="1" dirty="0" smtClean="0"/>
              <a:t>The history…</a:t>
            </a:r>
            <a:endParaRPr lang="en-GB" sz="3600" b="1" dirty="0"/>
          </a:p>
        </p:txBody>
      </p:sp>
      <p:sp>
        <p:nvSpPr>
          <p:cNvPr id="3" name="Content Placeholder 2"/>
          <p:cNvSpPr>
            <a:spLocks noGrp="1"/>
          </p:cNvSpPr>
          <p:nvPr>
            <p:ph idx="1"/>
          </p:nvPr>
        </p:nvSpPr>
        <p:spPr>
          <a:xfrm>
            <a:off x="539552" y="1772816"/>
            <a:ext cx="7992616" cy="3672408"/>
          </a:xfrm>
          <a:solidFill>
            <a:srgbClr val="99CCFF"/>
          </a:solidFill>
        </p:spPr>
        <p:txBody>
          <a:bodyPr/>
          <a:lstStyle/>
          <a:p>
            <a:pPr marL="0" indent="0">
              <a:buNone/>
            </a:pPr>
            <a:r>
              <a:rPr lang="en-GB" sz="2800" dirty="0" smtClean="0"/>
              <a:t>In the 1940’s two key figures who identified patterns of behaviour and abilities in a group of children and young people.</a:t>
            </a:r>
          </a:p>
          <a:p>
            <a:pPr marL="0" indent="0">
              <a:buNone/>
            </a:pPr>
            <a:endParaRPr lang="en-GB" sz="2800" dirty="0" smtClean="0"/>
          </a:p>
          <a:p>
            <a:pPr marL="0" indent="0">
              <a:buNone/>
            </a:pPr>
            <a:r>
              <a:rPr lang="en-GB" sz="2800" dirty="0" smtClean="0"/>
              <a:t>Leo </a:t>
            </a:r>
            <a:r>
              <a:rPr lang="en-GB" sz="2800" dirty="0" err="1" smtClean="0"/>
              <a:t>Kanner</a:t>
            </a:r>
            <a:r>
              <a:rPr lang="en-GB" sz="2800" dirty="0" smtClean="0"/>
              <a:t> – USA</a:t>
            </a:r>
          </a:p>
          <a:p>
            <a:pPr marL="0" indent="0">
              <a:buNone/>
            </a:pPr>
            <a:r>
              <a:rPr lang="en-GB" sz="2800" dirty="0" smtClean="0"/>
              <a:t>Hans Asperger – Austria</a:t>
            </a:r>
          </a:p>
        </p:txBody>
      </p:sp>
      <p:sp>
        <p:nvSpPr>
          <p:cNvPr id="4" name="Slide Number Placeholder 3"/>
          <p:cNvSpPr>
            <a:spLocks noGrp="1"/>
          </p:cNvSpPr>
          <p:nvPr>
            <p:ph type="sldNum" sz="quarter" idx="10"/>
          </p:nvPr>
        </p:nvSpPr>
        <p:spPr/>
        <p:txBody>
          <a:bodyPr/>
          <a:lstStyle/>
          <a:p>
            <a:pPr>
              <a:defRPr/>
            </a:pPr>
            <a:fld id="{9B6F3EC3-4F54-4141-9820-8C188AFD5A24}" type="slidenum">
              <a:rPr lang="en-US" smtClean="0"/>
              <a:pPr>
                <a:defRPr/>
              </a:pPr>
              <a:t>5</a:t>
            </a:fld>
            <a:endParaRPr lang="en-US">
              <a:solidFill>
                <a:schemeClr val="tx1"/>
              </a:solidFill>
            </a:endParaRPr>
          </a:p>
        </p:txBody>
      </p:sp>
    </p:spTree>
    <p:extLst>
      <p:ext uri="{BB962C8B-B14F-4D97-AF65-F5344CB8AC3E}">
        <p14:creationId xmlns:p14="http://schemas.microsoft.com/office/powerpoint/2010/main" val="40367076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6998" name="Rectangle 6"/>
          <p:cNvSpPr>
            <a:spLocks noChangeArrowheads="1"/>
          </p:cNvSpPr>
          <p:nvPr/>
        </p:nvSpPr>
        <p:spPr bwMode="auto">
          <a:xfrm>
            <a:off x="395536" y="333375"/>
            <a:ext cx="8418487" cy="1200329"/>
          </a:xfrm>
          <a:prstGeom prst="rect">
            <a:avLst/>
          </a:prstGeom>
          <a:solidFill>
            <a:srgbClr val="00B0F0"/>
          </a:solidFill>
          <a:ln>
            <a:noFill/>
          </a:ln>
          <a:effectLst/>
          <a:extLst/>
        </p:spPr>
        <p:txBody>
          <a:bodyPr wrap="square">
            <a:spAutoFit/>
          </a:bodyPr>
          <a:lstStyle/>
          <a:p>
            <a:pPr algn="ctr">
              <a:defRPr/>
            </a:pPr>
            <a:r>
              <a:rPr lang="en-GB" sz="3600" b="1" dirty="0" smtClean="0">
                <a:latin typeface="+mj-lt"/>
              </a:rPr>
              <a:t>In 1979 Lorna Wing and Judith Gould </a:t>
            </a:r>
          </a:p>
          <a:p>
            <a:pPr algn="ctr">
              <a:defRPr/>
            </a:pPr>
            <a:r>
              <a:rPr lang="en-GB" sz="3600" b="1" dirty="0">
                <a:latin typeface="+mj-lt"/>
              </a:rPr>
              <a:t>h</a:t>
            </a:r>
            <a:r>
              <a:rPr lang="en-GB" sz="3600" b="1" dirty="0" smtClean="0">
                <a:latin typeface="+mj-lt"/>
              </a:rPr>
              <a:t>ighlighted difficulties in….. </a:t>
            </a:r>
            <a:endParaRPr lang="en-GB" sz="3600" b="1" dirty="0">
              <a:latin typeface="+mj-lt"/>
            </a:endParaRPr>
          </a:p>
        </p:txBody>
      </p:sp>
      <p:sp>
        <p:nvSpPr>
          <p:cNvPr id="2" name="Rounded Rectangle 1"/>
          <p:cNvSpPr/>
          <p:nvPr/>
        </p:nvSpPr>
        <p:spPr bwMode="auto">
          <a:xfrm>
            <a:off x="3293858" y="1761399"/>
            <a:ext cx="2628292" cy="803505"/>
          </a:xfrm>
          <a:prstGeom prst="roundRect">
            <a:avLst/>
          </a:prstGeom>
          <a:solidFill>
            <a:srgbClr val="99CCFF"/>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smtClean="0">
                <a:ln>
                  <a:noFill/>
                </a:ln>
                <a:solidFill>
                  <a:schemeClr val="tx1"/>
                </a:solidFill>
                <a:effectLst/>
                <a:latin typeface="+mn-lt"/>
                <a:ea typeface="ＭＳ Ｐゴシック" charset="0"/>
              </a:rPr>
              <a:t>Social interaction</a:t>
            </a:r>
            <a:endParaRPr kumimoji="0" lang="en-GB" sz="2400" b="1" i="0" u="none" strike="noStrike" cap="none" normalizeH="0" baseline="0" dirty="0">
              <a:ln>
                <a:noFill/>
              </a:ln>
              <a:solidFill>
                <a:schemeClr val="tx1"/>
              </a:solidFill>
              <a:effectLst/>
              <a:latin typeface="+mn-lt"/>
              <a:ea typeface="ＭＳ Ｐゴシック" charset="0"/>
            </a:endParaRPr>
          </a:p>
        </p:txBody>
      </p:sp>
      <p:sp>
        <p:nvSpPr>
          <p:cNvPr id="3" name="Rounded Rectangle 2"/>
          <p:cNvSpPr/>
          <p:nvPr/>
        </p:nvSpPr>
        <p:spPr bwMode="auto">
          <a:xfrm>
            <a:off x="323528" y="4581128"/>
            <a:ext cx="2664296" cy="815399"/>
          </a:xfrm>
          <a:prstGeom prst="roundRect">
            <a:avLst/>
          </a:prstGeom>
          <a:solidFill>
            <a:srgbClr val="99CCFF"/>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smtClean="0">
                <a:ln>
                  <a:noFill/>
                </a:ln>
                <a:solidFill>
                  <a:schemeClr val="tx1"/>
                </a:solidFill>
                <a:effectLst/>
                <a:latin typeface="+mn-lt"/>
                <a:ea typeface="ＭＳ Ｐゴシック" charset="0"/>
              </a:rPr>
              <a:t>Inflexibility of thought</a:t>
            </a:r>
            <a:endParaRPr kumimoji="0" lang="en-GB" sz="2400" b="1" i="0" u="none" strike="noStrike" cap="none" normalizeH="0" baseline="0" dirty="0">
              <a:ln>
                <a:noFill/>
              </a:ln>
              <a:solidFill>
                <a:schemeClr val="tx1"/>
              </a:solidFill>
              <a:effectLst/>
              <a:latin typeface="+mn-lt"/>
              <a:ea typeface="ＭＳ Ｐゴシック" charset="0"/>
            </a:endParaRPr>
          </a:p>
        </p:txBody>
      </p:sp>
      <p:sp>
        <p:nvSpPr>
          <p:cNvPr id="4" name="Rounded Rectangle 3"/>
          <p:cNvSpPr/>
          <p:nvPr/>
        </p:nvSpPr>
        <p:spPr bwMode="auto">
          <a:xfrm>
            <a:off x="6149727" y="4604439"/>
            <a:ext cx="2664296" cy="792088"/>
          </a:xfrm>
          <a:prstGeom prst="roundRect">
            <a:avLst/>
          </a:prstGeom>
          <a:solidFill>
            <a:srgbClr val="99CCFF"/>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smtClean="0">
                <a:ln>
                  <a:noFill/>
                </a:ln>
                <a:solidFill>
                  <a:schemeClr val="tx1"/>
                </a:solidFill>
                <a:effectLst/>
                <a:latin typeface="+mn-lt"/>
                <a:ea typeface="ＭＳ Ｐゴシック" charset="0"/>
              </a:rPr>
              <a:t>Social communication</a:t>
            </a:r>
            <a:endParaRPr kumimoji="0" lang="en-GB" sz="2400" b="1" i="0" u="none" strike="noStrike" cap="none" normalizeH="0" baseline="0" dirty="0">
              <a:ln>
                <a:noFill/>
              </a:ln>
              <a:solidFill>
                <a:schemeClr val="tx1"/>
              </a:solidFill>
              <a:effectLst/>
              <a:latin typeface="+mn-lt"/>
              <a:ea typeface="ＭＳ Ｐゴシック" charset="0"/>
            </a:endParaRPr>
          </a:p>
        </p:txBody>
      </p:sp>
      <p:cxnSp>
        <p:nvCxnSpPr>
          <p:cNvPr id="9" name="Straight Connector 8"/>
          <p:cNvCxnSpPr>
            <a:stCxn id="2" idx="2"/>
            <a:endCxn id="4" idx="0"/>
          </p:cNvCxnSpPr>
          <p:nvPr/>
        </p:nvCxnSpPr>
        <p:spPr bwMode="auto">
          <a:xfrm>
            <a:off x="4608004" y="2564904"/>
            <a:ext cx="2873871" cy="2039535"/>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cxnSp>
      <p:cxnSp>
        <p:nvCxnSpPr>
          <p:cNvPr id="11" name="Straight Connector 10"/>
          <p:cNvCxnSpPr>
            <a:stCxn id="2" idx="2"/>
            <a:endCxn id="3" idx="0"/>
          </p:cNvCxnSpPr>
          <p:nvPr/>
        </p:nvCxnSpPr>
        <p:spPr bwMode="auto">
          <a:xfrm flipH="1">
            <a:off x="1655676" y="2564904"/>
            <a:ext cx="2952328" cy="2016224"/>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cxnSp>
      <p:cxnSp>
        <p:nvCxnSpPr>
          <p:cNvPr id="13" name="Straight Connector 12"/>
          <p:cNvCxnSpPr>
            <a:stCxn id="3" idx="3"/>
            <a:endCxn id="4" idx="1"/>
          </p:cNvCxnSpPr>
          <p:nvPr/>
        </p:nvCxnSpPr>
        <p:spPr bwMode="auto">
          <a:xfrm>
            <a:off x="2987824" y="4988828"/>
            <a:ext cx="3161903" cy="11655"/>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cxnSp>
      <p:sp>
        <p:nvSpPr>
          <p:cNvPr id="596993" name="Rounded Rectangle 596992"/>
          <p:cNvSpPr/>
          <p:nvPr/>
        </p:nvSpPr>
        <p:spPr bwMode="auto">
          <a:xfrm>
            <a:off x="3635896" y="3518989"/>
            <a:ext cx="1944216" cy="918123"/>
          </a:xfrm>
          <a:prstGeom prst="roundRect">
            <a:avLst/>
          </a:prstGeom>
          <a:solidFill>
            <a:srgbClr val="00B0F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smtClean="0">
                <a:ln>
                  <a:noFill/>
                </a:ln>
                <a:solidFill>
                  <a:schemeClr val="tx1"/>
                </a:solidFill>
                <a:effectLst/>
                <a:latin typeface="+mn-lt"/>
                <a:ea typeface="ＭＳ Ｐゴシック" charset="0"/>
              </a:rPr>
              <a:t>Triad</a:t>
            </a:r>
            <a:r>
              <a:rPr kumimoji="0" lang="en-GB" sz="2400" b="1" i="0" u="none" strike="noStrike" cap="none" normalizeH="0" dirty="0" smtClean="0">
                <a:ln>
                  <a:noFill/>
                </a:ln>
                <a:solidFill>
                  <a:schemeClr val="tx1"/>
                </a:solidFill>
                <a:effectLst/>
                <a:latin typeface="+mn-lt"/>
                <a:ea typeface="ＭＳ Ｐゴシック" charset="0"/>
              </a:rPr>
              <a:t> of </a:t>
            </a:r>
            <a:r>
              <a:rPr lang="en-GB" b="1" dirty="0" smtClean="0">
                <a:latin typeface="+mn-lt"/>
                <a:ea typeface="ＭＳ Ｐゴシック" charset="0"/>
              </a:rPr>
              <a:t>impairment</a:t>
            </a:r>
            <a:endParaRPr kumimoji="0" lang="en-GB" sz="2400" b="1" i="0" u="none" strike="noStrike" cap="none" normalizeH="0" baseline="0" dirty="0">
              <a:ln>
                <a:noFill/>
              </a:ln>
              <a:solidFill>
                <a:schemeClr val="tx1"/>
              </a:solidFill>
              <a:effectLst/>
              <a:latin typeface="+mn-lt"/>
              <a:ea typeface="ＭＳ Ｐゴシック" charset="0"/>
            </a:endParaRPr>
          </a:p>
        </p:txBody>
      </p:sp>
    </p:spTree>
    <p:extLst>
      <p:ext uri="{BB962C8B-B14F-4D97-AF65-F5344CB8AC3E}">
        <p14:creationId xmlns:p14="http://schemas.microsoft.com/office/powerpoint/2010/main" val="35697125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pPr>
              <a:defRPr/>
            </a:pPr>
            <a:endParaRPr lang="en-US" dirty="0">
              <a:solidFill>
                <a:schemeClr val="tx1"/>
              </a:solidFill>
            </a:endParaRPr>
          </a:p>
        </p:txBody>
      </p:sp>
      <p:sp>
        <p:nvSpPr>
          <p:cNvPr id="3" name="TextBox 2"/>
          <p:cNvSpPr txBox="1"/>
          <p:nvPr/>
        </p:nvSpPr>
        <p:spPr>
          <a:xfrm>
            <a:off x="467544" y="247745"/>
            <a:ext cx="8342655" cy="1077218"/>
          </a:xfrm>
          <a:prstGeom prst="rect">
            <a:avLst/>
          </a:prstGeom>
          <a:solidFill>
            <a:srgbClr val="00B0F0"/>
          </a:solidFill>
        </p:spPr>
        <p:txBody>
          <a:bodyPr wrap="square">
            <a:spAutoFit/>
          </a:bodyPr>
          <a:lstStyle/>
          <a:p>
            <a:pPr>
              <a:defRPr/>
            </a:pPr>
            <a:r>
              <a:rPr lang="en-GB" sz="3200" b="1" dirty="0">
                <a:latin typeface="+mj-lt"/>
              </a:rPr>
              <a:t>DSM 5 (Diagnostic and Statistical Manual)</a:t>
            </a:r>
          </a:p>
          <a:p>
            <a:pPr>
              <a:defRPr/>
            </a:pPr>
            <a:r>
              <a:rPr lang="en-GB" sz="3200" b="1" dirty="0">
                <a:latin typeface="+mj-lt"/>
              </a:rPr>
              <a:t>                   - new diagnostic </a:t>
            </a:r>
            <a:r>
              <a:rPr lang="en-GB" sz="3200" b="1" dirty="0" smtClean="0">
                <a:latin typeface="+mj-lt"/>
              </a:rPr>
              <a:t>criteria</a:t>
            </a:r>
            <a:endParaRPr lang="en-GB" sz="3200" b="1" dirty="0">
              <a:latin typeface="+mj-lt"/>
            </a:endParaRPr>
          </a:p>
        </p:txBody>
      </p:sp>
      <p:sp>
        <p:nvSpPr>
          <p:cNvPr id="4" name="TextBox 3"/>
          <p:cNvSpPr txBox="1"/>
          <p:nvPr/>
        </p:nvSpPr>
        <p:spPr>
          <a:xfrm>
            <a:off x="467543" y="1628800"/>
            <a:ext cx="8342655" cy="4016484"/>
          </a:xfrm>
          <a:prstGeom prst="rect">
            <a:avLst/>
          </a:prstGeom>
          <a:solidFill>
            <a:srgbClr val="99CCFF"/>
          </a:solidFill>
        </p:spPr>
        <p:txBody>
          <a:bodyPr wrap="square">
            <a:spAutoFit/>
          </a:bodyPr>
          <a:lstStyle/>
          <a:p>
            <a:pPr marL="342900" indent="-342900">
              <a:buFont typeface="Arial" pitchFamily="34" charset="0"/>
              <a:buChar char="•"/>
              <a:defRPr/>
            </a:pPr>
            <a:r>
              <a:rPr lang="en-GB" sz="2100" dirty="0">
                <a:latin typeface="+mn-lt"/>
              </a:rPr>
              <a:t>DSM </a:t>
            </a:r>
            <a:r>
              <a:rPr lang="en-GB" sz="2100" dirty="0" smtClean="0">
                <a:latin typeface="+mn-lt"/>
              </a:rPr>
              <a:t>5 </a:t>
            </a:r>
            <a:r>
              <a:rPr lang="en-GB" sz="2100" dirty="0">
                <a:latin typeface="+mn-lt"/>
              </a:rPr>
              <a:t>Gives generic diagnosis of autism spectrum disorder.  Asperger syndrome will no longer be identified separately.  (However it will not affect an individual’s current diagnosis unless they are reassessed.) </a:t>
            </a:r>
          </a:p>
          <a:p>
            <a:pPr marL="342900" indent="-342900">
              <a:buFont typeface="Arial" pitchFamily="34" charset="0"/>
              <a:buChar char="•"/>
              <a:defRPr/>
            </a:pPr>
            <a:r>
              <a:rPr lang="en-GB" sz="2100" dirty="0">
                <a:latin typeface="+mn-lt"/>
              </a:rPr>
              <a:t>Triad of Impairments reduced to two areas:</a:t>
            </a:r>
          </a:p>
          <a:p>
            <a:pPr marL="971550" lvl="1" indent="-514350">
              <a:buFont typeface="+mj-lt"/>
              <a:buAutoNum type="romanLcPeriod"/>
              <a:defRPr/>
            </a:pPr>
            <a:r>
              <a:rPr lang="en-GB" sz="2100" dirty="0">
                <a:latin typeface="+mn-lt"/>
              </a:rPr>
              <a:t>social communication and social </a:t>
            </a:r>
            <a:r>
              <a:rPr lang="en-GB" sz="2100" dirty="0" smtClean="0">
                <a:latin typeface="+mn-lt"/>
              </a:rPr>
              <a:t>interaction.</a:t>
            </a:r>
            <a:endParaRPr lang="en-GB" sz="2100" dirty="0">
              <a:latin typeface="+mn-lt"/>
            </a:endParaRPr>
          </a:p>
          <a:p>
            <a:pPr marL="971550" lvl="1" indent="-514350">
              <a:buFont typeface="+mj-lt"/>
              <a:buAutoNum type="romanLcPeriod"/>
              <a:defRPr/>
            </a:pPr>
            <a:r>
              <a:rPr lang="en-GB" sz="2100" dirty="0">
                <a:latin typeface="+mn-lt"/>
              </a:rPr>
              <a:t>restricted, repetitive patterns of behaviour, interests or activities.  Sensory behaviours are included in this </a:t>
            </a:r>
            <a:r>
              <a:rPr lang="en-GB" sz="2100" dirty="0" smtClean="0">
                <a:latin typeface="+mn-lt"/>
              </a:rPr>
              <a:t>section.</a:t>
            </a:r>
            <a:endParaRPr lang="en-GB" sz="2100" dirty="0">
              <a:latin typeface="+mn-lt"/>
            </a:endParaRPr>
          </a:p>
          <a:p>
            <a:pPr marL="342900" indent="-342900">
              <a:buFont typeface="Arial" pitchFamily="34" charset="0"/>
              <a:buChar char="•"/>
              <a:defRPr/>
            </a:pPr>
            <a:r>
              <a:rPr lang="en-GB" sz="2100" dirty="0">
                <a:latin typeface="+mn-lt"/>
              </a:rPr>
              <a:t> at diagnosis the level of severity will be assessed - three levels - requiring: </a:t>
            </a:r>
            <a:endParaRPr lang="en-GB" sz="2100" dirty="0" smtClean="0">
              <a:latin typeface="+mn-lt"/>
            </a:endParaRPr>
          </a:p>
          <a:p>
            <a:pPr>
              <a:defRPr/>
            </a:pPr>
            <a:r>
              <a:rPr lang="en-GB" sz="2100" dirty="0" smtClean="0">
                <a:solidFill>
                  <a:srgbClr val="FFC000"/>
                </a:solidFill>
                <a:latin typeface="+mn-lt"/>
              </a:rPr>
              <a:t>      </a:t>
            </a:r>
            <a:r>
              <a:rPr lang="en-GB" sz="2100" dirty="0" smtClean="0">
                <a:latin typeface="+mn-lt"/>
              </a:rPr>
              <a:t>1</a:t>
            </a:r>
            <a:r>
              <a:rPr lang="en-GB" sz="2100" dirty="0">
                <a:latin typeface="+mn-lt"/>
              </a:rPr>
              <a:t>. support, 2. substantial </a:t>
            </a:r>
            <a:r>
              <a:rPr lang="en-GB" sz="2100" dirty="0" smtClean="0">
                <a:latin typeface="+mn-lt"/>
              </a:rPr>
              <a:t>support, 3</a:t>
            </a:r>
            <a:r>
              <a:rPr lang="en-GB" sz="2100" dirty="0">
                <a:latin typeface="+mn-lt"/>
              </a:rPr>
              <a:t>. very substantial </a:t>
            </a:r>
            <a:r>
              <a:rPr lang="en-GB" sz="2100" dirty="0" smtClean="0">
                <a:latin typeface="+mn-lt"/>
              </a:rPr>
              <a:t>support. </a:t>
            </a:r>
            <a:endParaRPr lang="en-GB" sz="2100" dirty="0">
              <a:latin typeface="+mn-lt"/>
            </a:endParaRPr>
          </a:p>
          <a:p>
            <a:pPr>
              <a:defRPr/>
            </a:pPr>
            <a:endParaRPr lang="en-GB" dirty="0"/>
          </a:p>
        </p:txBody>
      </p:sp>
    </p:spTree>
    <p:extLst>
      <p:ext uri="{BB962C8B-B14F-4D97-AF65-F5344CB8AC3E}">
        <p14:creationId xmlns:p14="http://schemas.microsoft.com/office/powerpoint/2010/main" val="5380661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539552" y="260648"/>
            <a:ext cx="8064896" cy="1368153"/>
          </a:xfrm>
          <a:solidFill>
            <a:srgbClr val="00B0F0"/>
          </a:solidFill>
        </p:spPr>
        <p:txBody>
          <a:bodyPr/>
          <a:lstStyle/>
          <a:p>
            <a:pPr algn="ctr"/>
            <a:r>
              <a:rPr lang="en-GB" sz="3600" b="1" dirty="0" smtClean="0"/>
              <a:t>Difference not deficit</a:t>
            </a:r>
            <a:endParaRPr lang="en-GB" sz="3600" b="1" dirty="0"/>
          </a:p>
        </p:txBody>
      </p:sp>
      <p:sp>
        <p:nvSpPr>
          <p:cNvPr id="2" name="Slide Number Placeholder 1"/>
          <p:cNvSpPr>
            <a:spLocks noGrp="1"/>
          </p:cNvSpPr>
          <p:nvPr>
            <p:ph type="sldNum" sz="quarter" idx="10"/>
          </p:nvPr>
        </p:nvSpPr>
        <p:spPr/>
        <p:txBody>
          <a:bodyPr/>
          <a:lstStyle/>
          <a:p>
            <a:pPr>
              <a:defRPr/>
            </a:pPr>
            <a:fld id="{9869346E-AA40-4AEA-AEC6-92B260C469A1}" type="slidenum">
              <a:rPr lang="en-US" smtClean="0"/>
              <a:pPr>
                <a:defRPr/>
              </a:pPr>
              <a:t>8</a:t>
            </a:fld>
            <a:endParaRPr lang="en-US">
              <a:solidFill>
                <a:schemeClr val="tx1"/>
              </a:solidFill>
            </a:endParaRPr>
          </a:p>
        </p:txBody>
      </p:sp>
      <p:pic>
        <p:nvPicPr>
          <p:cNvPr id="1026" name="Picture 2" descr="http://tse1.mm.bing.net/th?&amp;id=OIP.M764931967c81e0c256ba6fb9d7951cc6o0&amp;w=208&amp;h=300&amp;c=0&amp;pid=1.9&amp;rs=0&amp;p=0&amp;r=0">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2636912"/>
            <a:ext cx="2304256" cy="332344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tse1.mm.bing.net/th?&amp;id=OIP.M1d938bc137eb5969e7ba047e472b6190H0&amp;w=299&amp;h=234&amp;c=0&amp;pid=1.9&amp;rs=0&amp;p=0&amp;r=0">
            <a:hlinkClick r:id="rId4"/>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5008" b="5593"/>
          <a:stretch/>
        </p:blipFill>
        <p:spPr bwMode="auto">
          <a:xfrm>
            <a:off x="5945344" y="2638048"/>
            <a:ext cx="2847975" cy="1992574"/>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19872" y="2619752"/>
            <a:ext cx="2304255" cy="34990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653987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r>
            <a:br>
              <a:rPr lang="en-GB" dirty="0" smtClean="0"/>
            </a:br>
            <a:r>
              <a:rPr lang="en-GB" dirty="0" smtClean="0"/>
              <a:t/>
            </a:r>
            <a:br>
              <a:rPr lang="en-GB" dirty="0" smtClean="0"/>
            </a:br>
            <a:r>
              <a:rPr lang="en-GB" dirty="0"/>
              <a:t/>
            </a:r>
            <a:br>
              <a:rPr lang="en-GB" dirty="0"/>
            </a:br>
            <a:r>
              <a:rPr lang="en-GB" dirty="0"/>
              <a:t/>
            </a:r>
            <a:br>
              <a:rPr lang="en-GB" dirty="0"/>
            </a:br>
            <a:r>
              <a:rPr lang="en-GB" dirty="0" smtClean="0"/>
              <a:t/>
            </a:r>
            <a:br>
              <a:rPr lang="en-GB" dirty="0" smtClean="0"/>
            </a:br>
            <a:endParaRPr lang="en-GB"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42228"/>
              </p:ext>
            </p:extLst>
          </p:nvPr>
        </p:nvGraphicFramePr>
        <p:xfrm>
          <a:off x="467544" y="548680"/>
          <a:ext cx="8066856" cy="53283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lide Number Placeholder 2"/>
          <p:cNvSpPr>
            <a:spLocks noGrp="1"/>
          </p:cNvSpPr>
          <p:nvPr>
            <p:ph type="sldNum" sz="quarter" idx="10"/>
          </p:nvPr>
        </p:nvSpPr>
        <p:spPr/>
        <p:txBody>
          <a:bodyPr/>
          <a:lstStyle/>
          <a:p>
            <a:pPr>
              <a:defRPr/>
            </a:pPr>
            <a:fld id="{CE51CBBA-793B-47FA-BF78-E4AFC9490453}" type="slidenum">
              <a:rPr lang="en-US" smtClean="0"/>
              <a:pPr>
                <a:defRPr/>
              </a:pPr>
              <a:t>9</a:t>
            </a:fld>
            <a:endParaRPr lang="en-US">
              <a:solidFill>
                <a:schemeClr val="tx1"/>
              </a:solidFill>
            </a:endParaRPr>
          </a:p>
        </p:txBody>
      </p:sp>
    </p:spTree>
    <p:extLst>
      <p:ext uri="{BB962C8B-B14F-4D97-AF65-F5344CB8AC3E}">
        <p14:creationId xmlns:p14="http://schemas.microsoft.com/office/powerpoint/2010/main" val="406858447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pPr>
              <a:defRPr/>
            </a:pPr>
            <a:fld id="{9869346E-AA40-4AEA-AEC6-92B260C469A1}" type="slidenum">
              <a:rPr lang="en-US" smtClean="0"/>
              <a:pPr>
                <a:defRPr/>
              </a:pPr>
              <a:t>10</a:t>
            </a:fld>
            <a:endParaRPr lang="en-US">
              <a:solidFill>
                <a:schemeClr val="tx1"/>
              </a:solidFill>
            </a:endParaRPr>
          </a:p>
        </p:txBody>
      </p:sp>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15591" b="-8044"/>
          <a:stretch/>
        </p:blipFill>
        <p:spPr bwMode="auto">
          <a:xfrm>
            <a:off x="990600" y="476672"/>
            <a:ext cx="7162800" cy="51845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451047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67544" y="332656"/>
            <a:ext cx="8136904" cy="1215008"/>
          </a:xfrm>
          <a:solidFill>
            <a:srgbClr val="00B0F0"/>
          </a:solidFill>
        </p:spPr>
        <p:txBody>
          <a:bodyPr/>
          <a:lstStyle/>
          <a:p>
            <a:pPr lvl="0" algn="ctr">
              <a:lnSpc>
                <a:spcPct val="90000"/>
              </a:lnSpc>
              <a:spcBef>
                <a:spcPct val="20000"/>
              </a:spcBef>
            </a:pPr>
            <a:r>
              <a:rPr lang="en-GB" sz="3600" b="1" dirty="0" smtClean="0">
                <a:solidFill>
                  <a:srgbClr val="000000"/>
                </a:solidFill>
                <a:cs typeface="+mn-cs"/>
              </a:rPr>
              <a:t/>
            </a:r>
            <a:br>
              <a:rPr lang="en-GB" sz="3600" b="1" dirty="0" smtClean="0">
                <a:solidFill>
                  <a:srgbClr val="000000"/>
                </a:solidFill>
                <a:cs typeface="+mn-cs"/>
              </a:rPr>
            </a:br>
            <a:r>
              <a:rPr lang="en-GB" sz="3600" b="1" dirty="0" smtClean="0">
                <a:solidFill>
                  <a:srgbClr val="000000"/>
                </a:solidFill>
                <a:cs typeface="+mn-cs"/>
              </a:rPr>
              <a:t>Social  interaction</a:t>
            </a:r>
            <a:r>
              <a:rPr lang="en-GB" sz="3600" b="1" dirty="0">
                <a:solidFill>
                  <a:srgbClr val="000000"/>
                </a:solidFill>
                <a:cs typeface="+mn-cs"/>
              </a:rPr>
              <a:t/>
            </a:r>
            <a:br>
              <a:rPr lang="en-GB" sz="3600" b="1" dirty="0">
                <a:solidFill>
                  <a:srgbClr val="000000"/>
                </a:solidFill>
                <a:cs typeface="+mn-cs"/>
              </a:rPr>
            </a:br>
            <a:endParaRPr lang="en-GB" dirty="0"/>
          </a:p>
        </p:txBody>
      </p:sp>
      <p:sp>
        <p:nvSpPr>
          <p:cNvPr id="319491" name="Rectangle 3"/>
          <p:cNvSpPr>
            <a:spLocks noGrp="1" noChangeArrowheads="1"/>
          </p:cNvSpPr>
          <p:nvPr>
            <p:ph idx="1"/>
          </p:nvPr>
        </p:nvSpPr>
        <p:spPr>
          <a:xfrm>
            <a:off x="467544" y="1772816"/>
            <a:ext cx="8136904" cy="3888432"/>
          </a:xfrm>
          <a:solidFill>
            <a:srgbClr val="99CCFF"/>
          </a:solidFill>
        </p:spPr>
        <p:txBody>
          <a:bodyPr/>
          <a:lstStyle/>
          <a:p>
            <a:pPr marL="0" indent="0">
              <a:lnSpc>
                <a:spcPct val="90000"/>
              </a:lnSpc>
              <a:buNone/>
            </a:pPr>
            <a:r>
              <a:rPr lang="en-GB" sz="3200" dirty="0" smtClean="0"/>
              <a:t>The child may: </a:t>
            </a:r>
          </a:p>
          <a:p>
            <a:pPr>
              <a:lnSpc>
                <a:spcPct val="90000"/>
              </a:lnSpc>
            </a:pPr>
            <a:r>
              <a:rPr lang="en-GB" sz="2400" dirty="0"/>
              <a:t>not be interested in </a:t>
            </a:r>
            <a:r>
              <a:rPr lang="en-GB" sz="2400" dirty="0" smtClean="0"/>
              <a:t>interacting </a:t>
            </a:r>
            <a:r>
              <a:rPr lang="en-GB" sz="2400" dirty="0"/>
              <a:t>with others</a:t>
            </a:r>
          </a:p>
          <a:p>
            <a:pPr>
              <a:lnSpc>
                <a:spcPct val="90000"/>
              </a:lnSpc>
            </a:pPr>
            <a:r>
              <a:rPr lang="en-GB" sz="2400" dirty="0" smtClean="0"/>
              <a:t>be passive but not respond to others</a:t>
            </a:r>
          </a:p>
          <a:p>
            <a:pPr>
              <a:lnSpc>
                <a:spcPct val="90000"/>
              </a:lnSpc>
            </a:pPr>
            <a:r>
              <a:rPr lang="en-GB" sz="2400" dirty="0"/>
              <a:t>actively desire to have social contact, but do not know how to do </a:t>
            </a:r>
            <a:r>
              <a:rPr lang="en-GB" sz="2400" dirty="0" smtClean="0"/>
              <a:t>so</a:t>
            </a:r>
          </a:p>
          <a:p>
            <a:pPr>
              <a:lnSpc>
                <a:spcPct val="90000"/>
              </a:lnSpc>
            </a:pPr>
            <a:r>
              <a:rPr lang="en-GB" sz="2400" dirty="0"/>
              <a:t>have limited social </a:t>
            </a:r>
            <a:r>
              <a:rPr lang="en-GB" sz="2400" dirty="0" smtClean="0"/>
              <a:t>awareness</a:t>
            </a:r>
            <a:endParaRPr lang="en-GB" sz="2400" dirty="0"/>
          </a:p>
          <a:p>
            <a:pPr>
              <a:lnSpc>
                <a:spcPct val="90000"/>
              </a:lnSpc>
            </a:pPr>
            <a:r>
              <a:rPr lang="en-GB" sz="2400" dirty="0"/>
              <a:t>have difficulty interpreting and expressing emotions and feelings</a:t>
            </a:r>
          </a:p>
          <a:p>
            <a:pPr>
              <a:lnSpc>
                <a:spcPct val="90000"/>
              </a:lnSpc>
            </a:pPr>
            <a:r>
              <a:rPr lang="en-GB" sz="2400" dirty="0"/>
              <a:t>have difficulty with understanding non-verbal gestures, tone of </a:t>
            </a:r>
            <a:r>
              <a:rPr lang="en-GB" sz="2400" dirty="0" smtClean="0"/>
              <a:t>speech.</a:t>
            </a:r>
            <a:endParaRPr lang="en-GB" sz="2400" dirty="0"/>
          </a:p>
          <a:p>
            <a:pPr>
              <a:lnSpc>
                <a:spcPct val="90000"/>
              </a:lnSpc>
            </a:pPr>
            <a:endParaRPr lang="en-GB" sz="2800" dirty="0"/>
          </a:p>
        </p:txBody>
      </p:sp>
    </p:spTree>
    <p:extLst>
      <p:ext uri="{BB962C8B-B14F-4D97-AF65-F5344CB8AC3E}">
        <p14:creationId xmlns:p14="http://schemas.microsoft.com/office/powerpoint/2010/main" val="129902673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514" name="Rectangle 2"/>
          <p:cNvSpPr>
            <a:spLocks noGrp="1" noChangeArrowheads="1"/>
          </p:cNvSpPr>
          <p:nvPr>
            <p:ph type="title"/>
          </p:nvPr>
        </p:nvSpPr>
        <p:spPr>
          <a:xfrm>
            <a:off x="467544" y="260648"/>
            <a:ext cx="8208912" cy="1224136"/>
          </a:xfrm>
          <a:solidFill>
            <a:srgbClr val="00B0F0"/>
          </a:solidFill>
        </p:spPr>
        <p:txBody>
          <a:bodyPr/>
          <a:lstStyle/>
          <a:p>
            <a:pPr algn="ctr"/>
            <a:r>
              <a:rPr lang="en-GB" sz="3600" b="1" dirty="0" smtClean="0"/>
              <a:t>Social</a:t>
            </a:r>
            <a:r>
              <a:rPr lang="en-GB" sz="3600" b="1" dirty="0" smtClean="0">
                <a:solidFill>
                  <a:srgbClr val="7030A0"/>
                </a:solidFill>
              </a:rPr>
              <a:t> </a:t>
            </a:r>
            <a:r>
              <a:rPr lang="en-GB" sz="3600" b="1" dirty="0" smtClean="0"/>
              <a:t>communication</a:t>
            </a:r>
            <a:endParaRPr lang="en-GB" sz="3200" b="1" dirty="0"/>
          </a:p>
        </p:txBody>
      </p:sp>
      <p:sp>
        <p:nvSpPr>
          <p:cNvPr id="320515" name="Rectangle 3"/>
          <p:cNvSpPr>
            <a:spLocks noGrp="1" noChangeArrowheads="1"/>
          </p:cNvSpPr>
          <p:nvPr>
            <p:ph type="body" idx="1"/>
          </p:nvPr>
        </p:nvSpPr>
        <p:spPr>
          <a:xfrm>
            <a:off x="467544" y="1628800"/>
            <a:ext cx="8208912" cy="3960440"/>
          </a:xfrm>
          <a:solidFill>
            <a:srgbClr val="99CCFF"/>
          </a:solidFill>
        </p:spPr>
        <p:txBody>
          <a:bodyPr/>
          <a:lstStyle/>
          <a:p>
            <a:pPr>
              <a:lnSpc>
                <a:spcPct val="90000"/>
              </a:lnSpc>
            </a:pPr>
            <a:r>
              <a:rPr lang="en-GB" sz="3200" dirty="0">
                <a:solidFill>
                  <a:srgbClr val="000000"/>
                </a:solidFill>
                <a:cs typeface="+mj-cs"/>
              </a:rPr>
              <a:t>The child may:</a:t>
            </a:r>
            <a:endParaRPr lang="en-GB" sz="2800" dirty="0" smtClean="0"/>
          </a:p>
          <a:p>
            <a:pPr>
              <a:lnSpc>
                <a:spcPct val="90000"/>
              </a:lnSpc>
            </a:pPr>
            <a:r>
              <a:rPr lang="en-GB" sz="2400" dirty="0" smtClean="0"/>
              <a:t>have no spoken language or very little spoken language</a:t>
            </a:r>
          </a:p>
          <a:p>
            <a:pPr>
              <a:lnSpc>
                <a:spcPct val="90000"/>
              </a:lnSpc>
            </a:pPr>
            <a:r>
              <a:rPr lang="en-GB" sz="2400" dirty="0" smtClean="0"/>
              <a:t>speak in a manner that repeats or echoes words they have heard</a:t>
            </a:r>
          </a:p>
          <a:p>
            <a:pPr>
              <a:lnSpc>
                <a:spcPct val="90000"/>
              </a:lnSpc>
            </a:pPr>
            <a:r>
              <a:rPr lang="en-GB" sz="2400" dirty="0" smtClean="0"/>
              <a:t>like to talk a lot about something they are interested in and not be interested in listening to others</a:t>
            </a:r>
          </a:p>
          <a:p>
            <a:pPr>
              <a:lnSpc>
                <a:spcPct val="90000"/>
              </a:lnSpc>
            </a:pPr>
            <a:r>
              <a:rPr lang="en-GB" sz="2400" dirty="0" smtClean="0"/>
              <a:t>have </a:t>
            </a:r>
            <a:r>
              <a:rPr lang="en-GB" sz="2400" dirty="0"/>
              <a:t>an age-appropriate </a:t>
            </a:r>
            <a:r>
              <a:rPr lang="en-GB" sz="2400" dirty="0" smtClean="0"/>
              <a:t>vocabulary</a:t>
            </a:r>
            <a:endParaRPr lang="en-GB" sz="2400" dirty="0"/>
          </a:p>
          <a:p>
            <a:pPr>
              <a:lnSpc>
                <a:spcPct val="90000"/>
              </a:lnSpc>
            </a:pPr>
            <a:r>
              <a:rPr lang="en-GB" sz="2400" dirty="0" smtClean="0"/>
              <a:t>find it hard to understand what is said</a:t>
            </a:r>
            <a:endParaRPr lang="en-GB" sz="2400" dirty="0"/>
          </a:p>
          <a:p>
            <a:pPr>
              <a:lnSpc>
                <a:spcPct val="90000"/>
              </a:lnSpc>
            </a:pPr>
            <a:r>
              <a:rPr lang="en-GB" sz="2400" dirty="0" smtClean="0"/>
              <a:t>understand </a:t>
            </a:r>
            <a:r>
              <a:rPr lang="en-GB" sz="2400" dirty="0"/>
              <a:t>language </a:t>
            </a:r>
            <a:r>
              <a:rPr lang="en-GB" sz="2400" dirty="0" smtClean="0"/>
              <a:t>literally.</a:t>
            </a:r>
            <a:endParaRPr lang="en-GB" sz="2400" dirty="0"/>
          </a:p>
        </p:txBody>
      </p:sp>
    </p:spTree>
    <p:extLst>
      <p:ext uri="{BB962C8B-B14F-4D97-AF65-F5344CB8AC3E}">
        <p14:creationId xmlns:p14="http://schemas.microsoft.com/office/powerpoint/2010/main" val="161747478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Rectangle 2"/>
          <p:cNvSpPr>
            <a:spLocks noGrp="1" noChangeArrowheads="1"/>
          </p:cNvSpPr>
          <p:nvPr>
            <p:ph type="title"/>
          </p:nvPr>
        </p:nvSpPr>
        <p:spPr>
          <a:xfrm>
            <a:off x="467544" y="476672"/>
            <a:ext cx="8136904" cy="1296144"/>
          </a:xfrm>
          <a:solidFill>
            <a:srgbClr val="00B0F0"/>
          </a:solidFill>
        </p:spPr>
        <p:txBody>
          <a:bodyPr/>
          <a:lstStyle/>
          <a:p>
            <a:pPr algn="ctr"/>
            <a:r>
              <a:rPr lang="en-GB" sz="3600" dirty="0" smtClean="0">
                <a:solidFill>
                  <a:srgbClr val="7030A0"/>
                </a:solidFill>
              </a:rPr>
              <a:t/>
            </a:r>
            <a:br>
              <a:rPr lang="en-GB" sz="3600" dirty="0" smtClean="0">
                <a:solidFill>
                  <a:srgbClr val="7030A0"/>
                </a:solidFill>
              </a:rPr>
            </a:br>
            <a:r>
              <a:rPr lang="en-GB" sz="3600" dirty="0" smtClean="0">
                <a:solidFill>
                  <a:srgbClr val="7030A0"/>
                </a:solidFill>
              </a:rPr>
              <a:t> </a:t>
            </a:r>
            <a:br>
              <a:rPr lang="en-GB" sz="3600" dirty="0" smtClean="0">
                <a:solidFill>
                  <a:srgbClr val="7030A0"/>
                </a:solidFill>
              </a:rPr>
            </a:br>
            <a:r>
              <a:rPr lang="en-GB" sz="3600" b="1" dirty="0" smtClean="0"/>
              <a:t>Information processing</a:t>
            </a:r>
            <a:r>
              <a:rPr lang="en-GB" sz="4000" dirty="0" smtClean="0"/>
              <a:t/>
            </a:r>
            <a:br>
              <a:rPr lang="en-GB" sz="4000" dirty="0" smtClean="0"/>
            </a:br>
            <a:r>
              <a:rPr lang="en-GB" sz="4000" dirty="0" smtClean="0"/>
              <a:t/>
            </a:r>
            <a:br>
              <a:rPr lang="en-GB" sz="4000" dirty="0" smtClean="0"/>
            </a:br>
            <a:endParaRPr lang="en-GB" sz="3200" dirty="0"/>
          </a:p>
        </p:txBody>
      </p:sp>
      <p:sp>
        <p:nvSpPr>
          <p:cNvPr id="321539" name="Rectangle 3"/>
          <p:cNvSpPr>
            <a:spLocks noGrp="1" noChangeArrowheads="1"/>
          </p:cNvSpPr>
          <p:nvPr>
            <p:ph type="body" idx="1"/>
          </p:nvPr>
        </p:nvSpPr>
        <p:spPr>
          <a:xfrm>
            <a:off x="467544" y="1988840"/>
            <a:ext cx="8136904" cy="3384376"/>
          </a:xfrm>
          <a:solidFill>
            <a:srgbClr val="99CCFF"/>
          </a:solidFill>
        </p:spPr>
        <p:txBody>
          <a:bodyPr/>
          <a:lstStyle/>
          <a:p>
            <a:r>
              <a:rPr lang="en-GB" sz="3200" dirty="0">
                <a:solidFill>
                  <a:srgbClr val="000000"/>
                </a:solidFill>
                <a:cs typeface="+mj-cs"/>
              </a:rPr>
              <a:t>The child may:</a:t>
            </a:r>
            <a:br>
              <a:rPr lang="en-GB" sz="3200" dirty="0">
                <a:solidFill>
                  <a:srgbClr val="000000"/>
                </a:solidFill>
                <a:cs typeface="+mj-cs"/>
              </a:rPr>
            </a:br>
            <a:endParaRPr lang="en-GB" sz="3200" dirty="0" smtClean="0"/>
          </a:p>
          <a:p>
            <a:r>
              <a:rPr lang="en-GB" sz="2400" dirty="0" smtClean="0"/>
              <a:t>like to have the same routines</a:t>
            </a:r>
          </a:p>
          <a:p>
            <a:r>
              <a:rPr lang="en-GB" sz="2400" dirty="0"/>
              <a:t>l</a:t>
            </a:r>
            <a:r>
              <a:rPr lang="en-GB" sz="2400" dirty="0" smtClean="0"/>
              <a:t>ike things to be the same </a:t>
            </a:r>
          </a:p>
          <a:p>
            <a:r>
              <a:rPr lang="en-GB" sz="2400" dirty="0"/>
              <a:t>l</a:t>
            </a:r>
            <a:r>
              <a:rPr lang="en-GB" sz="2400" dirty="0" smtClean="0"/>
              <a:t>ike to repeat the same actions or activities</a:t>
            </a:r>
          </a:p>
          <a:p>
            <a:r>
              <a:rPr lang="en-GB" sz="2400" dirty="0"/>
              <a:t>h</a:t>
            </a:r>
            <a:r>
              <a:rPr lang="en-GB" sz="2400" dirty="0" smtClean="0"/>
              <a:t>ave special interests.</a:t>
            </a:r>
          </a:p>
        </p:txBody>
      </p:sp>
    </p:spTree>
    <p:extLst>
      <p:ext uri="{BB962C8B-B14F-4D97-AF65-F5344CB8AC3E}">
        <p14:creationId xmlns:p14="http://schemas.microsoft.com/office/powerpoint/2010/main" val="144694853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67544" y="332656"/>
            <a:ext cx="8064896" cy="1143000"/>
          </a:xfrm>
          <a:solidFill>
            <a:srgbClr val="00B0F0"/>
          </a:solidFill>
        </p:spPr>
        <p:txBody>
          <a:bodyPr/>
          <a:lstStyle/>
          <a:p>
            <a:pPr algn="ctr"/>
            <a:r>
              <a:rPr lang="en-GB" sz="3600" b="1" dirty="0"/>
              <a:t>Sensory</a:t>
            </a:r>
            <a:r>
              <a:rPr lang="en-GB" sz="3600" b="1" dirty="0">
                <a:solidFill>
                  <a:srgbClr val="7030A0"/>
                </a:solidFill>
              </a:rPr>
              <a:t> </a:t>
            </a:r>
            <a:r>
              <a:rPr lang="en-GB" sz="3600" b="1" dirty="0" smtClean="0"/>
              <a:t>differences</a:t>
            </a:r>
            <a:endParaRPr lang="en-GB" sz="3600" b="1" dirty="0"/>
          </a:p>
        </p:txBody>
      </p:sp>
      <p:sp>
        <p:nvSpPr>
          <p:cNvPr id="16387" name="Rectangle 3"/>
          <p:cNvSpPr>
            <a:spLocks noGrp="1" noChangeArrowheads="1"/>
          </p:cNvSpPr>
          <p:nvPr>
            <p:ph type="body" idx="1"/>
          </p:nvPr>
        </p:nvSpPr>
        <p:spPr>
          <a:xfrm>
            <a:off x="467544" y="1700808"/>
            <a:ext cx="8064896" cy="3960440"/>
          </a:xfrm>
          <a:solidFill>
            <a:srgbClr val="99CCFF"/>
          </a:solidFill>
        </p:spPr>
        <p:txBody>
          <a:bodyPr/>
          <a:lstStyle/>
          <a:p>
            <a:pPr marL="0" indent="0">
              <a:buFontTx/>
              <a:buNone/>
            </a:pPr>
            <a:r>
              <a:rPr lang="en-GB" sz="2400" dirty="0" smtClean="0"/>
              <a:t>Any </a:t>
            </a:r>
            <a:r>
              <a:rPr lang="en-GB" sz="2400" dirty="0"/>
              <a:t>or all of the 5 senses can </a:t>
            </a:r>
            <a:r>
              <a:rPr lang="en-GB" sz="2400" dirty="0" smtClean="0"/>
              <a:t>be hypersensitive (over-sensitive) or hyposensitive (under-sensitive)</a:t>
            </a:r>
            <a:endParaRPr lang="en-GB" sz="2400" dirty="0"/>
          </a:p>
          <a:p>
            <a:r>
              <a:rPr lang="en-GB" sz="2400" dirty="0" smtClean="0"/>
              <a:t>Touch:	clothes</a:t>
            </a:r>
            <a:r>
              <a:rPr lang="en-GB" sz="2400" dirty="0"/>
              <a:t>, food, textures, pressures</a:t>
            </a:r>
          </a:p>
          <a:p>
            <a:r>
              <a:rPr lang="en-GB" sz="2400" dirty="0" smtClean="0"/>
              <a:t>Sight:	colour</a:t>
            </a:r>
            <a:r>
              <a:rPr lang="en-GB" sz="2400" dirty="0"/>
              <a:t>, movement, peripheral</a:t>
            </a:r>
          </a:p>
          <a:p>
            <a:r>
              <a:rPr lang="en-GB" sz="2400" dirty="0" smtClean="0"/>
              <a:t>Taste:	strength</a:t>
            </a:r>
            <a:r>
              <a:rPr lang="en-GB" sz="2400" dirty="0"/>
              <a:t>, aversion</a:t>
            </a:r>
          </a:p>
          <a:p>
            <a:r>
              <a:rPr lang="en-GB" sz="2400" dirty="0" smtClean="0"/>
              <a:t>Hearing:	pitch</a:t>
            </a:r>
            <a:r>
              <a:rPr lang="en-GB" sz="2400" dirty="0"/>
              <a:t>, sensitivity, specific noises</a:t>
            </a:r>
          </a:p>
          <a:p>
            <a:r>
              <a:rPr lang="en-GB" sz="2400" dirty="0" smtClean="0"/>
              <a:t>Smell:</a:t>
            </a:r>
            <a:r>
              <a:rPr lang="en-GB" sz="2400" dirty="0" smtClean="0">
                <a:solidFill>
                  <a:schemeClr val="folHlink"/>
                </a:solidFill>
              </a:rPr>
              <a:t>	</a:t>
            </a:r>
            <a:r>
              <a:rPr lang="en-GB" sz="2400" dirty="0" smtClean="0"/>
              <a:t>recognition</a:t>
            </a:r>
            <a:r>
              <a:rPr lang="en-GB" sz="2400" dirty="0"/>
              <a:t>, aversion, </a:t>
            </a:r>
            <a:r>
              <a:rPr lang="en-GB" sz="2400" dirty="0" smtClean="0"/>
              <a:t>overpowering.</a:t>
            </a:r>
          </a:p>
          <a:p>
            <a:endParaRPr lang="en-GB" sz="2400" dirty="0" smtClean="0"/>
          </a:p>
          <a:p>
            <a:pPr marL="0" indent="0" algn="ctr">
              <a:buNone/>
            </a:pPr>
            <a:r>
              <a:rPr lang="en-GB" sz="2400" dirty="0" smtClean="0">
                <a:hlinkClick r:id="rId3"/>
              </a:rPr>
              <a:t>https://www.youtube.com/watch?v=Lr4_dOorquQ</a:t>
            </a:r>
            <a:r>
              <a:rPr lang="en-GB" sz="2400" dirty="0" smtClean="0"/>
              <a:t> </a:t>
            </a:r>
            <a:endParaRPr lang="en-GB" sz="2400" dirty="0"/>
          </a:p>
          <a:p>
            <a:pPr marL="0" indent="0">
              <a:buNone/>
            </a:pPr>
            <a:r>
              <a:rPr lang="en-GB" sz="2400" dirty="0" smtClean="0"/>
              <a:t> </a:t>
            </a:r>
            <a:endParaRPr lang="en-GB" sz="2400" dirty="0"/>
          </a:p>
        </p:txBody>
      </p:sp>
    </p:spTree>
    <p:extLst>
      <p:ext uri="{BB962C8B-B14F-4D97-AF65-F5344CB8AC3E}">
        <p14:creationId xmlns:p14="http://schemas.microsoft.com/office/powerpoint/2010/main" val="196701370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7714" name="Rectangle 2"/>
          <p:cNvSpPr>
            <a:spLocks noGrp="1" noChangeArrowheads="1"/>
          </p:cNvSpPr>
          <p:nvPr>
            <p:ph type="title"/>
          </p:nvPr>
        </p:nvSpPr>
        <p:spPr>
          <a:xfrm>
            <a:off x="539552" y="332656"/>
            <a:ext cx="8064896" cy="1143000"/>
          </a:xfrm>
          <a:solidFill>
            <a:srgbClr val="00B0F0"/>
          </a:solidFill>
        </p:spPr>
        <p:txBody>
          <a:bodyPr/>
          <a:lstStyle/>
          <a:p>
            <a:pPr algn="ctr"/>
            <a:r>
              <a:rPr lang="en-GB" sz="4400" dirty="0" smtClean="0"/>
              <a:t/>
            </a:r>
            <a:br>
              <a:rPr lang="en-GB" sz="4400" dirty="0" smtClean="0"/>
            </a:br>
            <a:r>
              <a:rPr lang="en-GB" sz="3600" b="1" dirty="0" smtClean="0"/>
              <a:t>There are two more senses</a:t>
            </a:r>
            <a:r>
              <a:rPr lang="en-GB" sz="4400" dirty="0"/>
              <a:t/>
            </a:r>
            <a:br>
              <a:rPr lang="en-GB" sz="4400" dirty="0"/>
            </a:br>
            <a:endParaRPr lang="en-GB" sz="4400" dirty="0"/>
          </a:p>
        </p:txBody>
      </p:sp>
      <p:sp>
        <p:nvSpPr>
          <p:cNvPr id="627715" name="Rectangle 3"/>
          <p:cNvSpPr>
            <a:spLocks noGrp="1" noChangeArrowheads="1"/>
          </p:cNvSpPr>
          <p:nvPr>
            <p:ph idx="1"/>
          </p:nvPr>
        </p:nvSpPr>
        <p:spPr>
          <a:xfrm>
            <a:off x="539552" y="1772816"/>
            <a:ext cx="8064896" cy="3600400"/>
          </a:xfrm>
          <a:solidFill>
            <a:srgbClr val="99CCFF"/>
          </a:solidFill>
        </p:spPr>
        <p:txBody>
          <a:bodyPr/>
          <a:lstStyle/>
          <a:p>
            <a:pPr>
              <a:lnSpc>
                <a:spcPct val="90000"/>
              </a:lnSpc>
            </a:pPr>
            <a:r>
              <a:rPr lang="en-GB" sz="2800" dirty="0"/>
              <a:t>V</a:t>
            </a:r>
            <a:r>
              <a:rPr lang="en-GB" sz="2800" dirty="0" smtClean="0"/>
              <a:t>estibular </a:t>
            </a:r>
            <a:r>
              <a:rPr lang="en-GB" sz="2800" dirty="0"/>
              <a:t>– balance</a:t>
            </a:r>
          </a:p>
          <a:p>
            <a:pPr marL="0">
              <a:lnSpc>
                <a:spcPct val="90000"/>
              </a:lnSpc>
              <a:buFontTx/>
              <a:buNone/>
            </a:pPr>
            <a:r>
              <a:rPr lang="en-GB" sz="2800" dirty="0" smtClean="0"/>
              <a:t>provides </a:t>
            </a:r>
            <a:r>
              <a:rPr lang="en-GB" sz="2800" dirty="0"/>
              <a:t>information about where our body is </a:t>
            </a:r>
            <a:r>
              <a:rPr lang="en-GB" sz="2800" dirty="0" smtClean="0"/>
              <a:t>in  space </a:t>
            </a:r>
            <a:r>
              <a:rPr lang="en-GB" sz="2800" dirty="0"/>
              <a:t>and whether or not our surroundings are moving. Tells us about speed and direction of </a:t>
            </a:r>
            <a:r>
              <a:rPr lang="en-GB" sz="2800" dirty="0" smtClean="0"/>
              <a:t>movement.</a:t>
            </a:r>
          </a:p>
          <a:p>
            <a:pPr>
              <a:lnSpc>
                <a:spcPct val="90000"/>
              </a:lnSpc>
            </a:pPr>
            <a:r>
              <a:rPr lang="en-GB" sz="2800" dirty="0"/>
              <a:t>P</a:t>
            </a:r>
            <a:r>
              <a:rPr lang="en-GB" sz="2800" dirty="0" smtClean="0"/>
              <a:t>roprioception </a:t>
            </a:r>
            <a:r>
              <a:rPr lang="en-GB" sz="2800" dirty="0">
                <a:latin typeface="Arial"/>
              </a:rPr>
              <a:t>–</a:t>
            </a:r>
            <a:r>
              <a:rPr lang="en-GB" sz="2800" dirty="0"/>
              <a:t> body awareness</a:t>
            </a:r>
          </a:p>
          <a:p>
            <a:pPr marL="0">
              <a:lnSpc>
                <a:spcPct val="90000"/>
              </a:lnSpc>
              <a:buFontTx/>
              <a:buNone/>
            </a:pPr>
            <a:r>
              <a:rPr lang="en-GB" sz="2800" dirty="0" smtClean="0"/>
              <a:t>provides </a:t>
            </a:r>
            <a:r>
              <a:rPr lang="en-GB" sz="2800" dirty="0"/>
              <a:t>information about where a certain body part is and how it is moving.</a:t>
            </a:r>
          </a:p>
          <a:p>
            <a:pPr marL="0" indent="0">
              <a:lnSpc>
                <a:spcPct val="90000"/>
              </a:lnSpc>
              <a:buNone/>
            </a:pPr>
            <a:r>
              <a:rPr lang="en-GB" sz="2800" dirty="0" smtClean="0"/>
              <a:t> </a:t>
            </a:r>
            <a:endParaRPr lang="en-GB" sz="2800" dirty="0"/>
          </a:p>
        </p:txBody>
      </p:sp>
    </p:spTree>
    <p:extLst>
      <p:ext uri="{BB962C8B-B14F-4D97-AF65-F5344CB8AC3E}">
        <p14:creationId xmlns:p14="http://schemas.microsoft.com/office/powerpoint/2010/main" val="21367569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539552" y="332656"/>
            <a:ext cx="8064896" cy="1143000"/>
          </a:xfrm>
          <a:solidFill>
            <a:srgbClr val="00B0F0"/>
          </a:solidFill>
        </p:spPr>
        <p:txBody>
          <a:bodyPr/>
          <a:lstStyle/>
          <a:p>
            <a:pPr algn="ctr"/>
            <a:r>
              <a:rPr lang="en-GB" sz="3600" b="1" dirty="0"/>
              <a:t>Theory of </a:t>
            </a:r>
            <a:r>
              <a:rPr lang="en-GB" sz="3600" b="1" dirty="0" smtClean="0"/>
              <a:t>mind </a:t>
            </a:r>
            <a:endParaRPr lang="en-GB" sz="3600" b="1" dirty="0"/>
          </a:p>
        </p:txBody>
      </p:sp>
      <p:sp>
        <p:nvSpPr>
          <p:cNvPr id="12291" name="Rectangle 3"/>
          <p:cNvSpPr>
            <a:spLocks noGrp="1" noChangeArrowheads="1"/>
          </p:cNvSpPr>
          <p:nvPr>
            <p:ph type="body" idx="1"/>
          </p:nvPr>
        </p:nvSpPr>
        <p:spPr>
          <a:xfrm>
            <a:off x="539552" y="1700808"/>
            <a:ext cx="8064896" cy="3816424"/>
          </a:xfrm>
          <a:solidFill>
            <a:srgbClr val="99CCFF"/>
          </a:solidFill>
        </p:spPr>
        <p:txBody>
          <a:bodyPr/>
          <a:lstStyle/>
          <a:p>
            <a:pPr marL="0">
              <a:lnSpc>
                <a:spcPct val="90000"/>
              </a:lnSpc>
              <a:buFontTx/>
              <a:buNone/>
            </a:pPr>
            <a:r>
              <a:rPr lang="en-GB" sz="2400" dirty="0" smtClean="0"/>
              <a:t>People with autism may have difficulties understanding that other people have different thoughts and feelings from themselves</a:t>
            </a:r>
            <a:endParaRPr lang="en-GB" sz="2400" dirty="0"/>
          </a:p>
          <a:p>
            <a:pPr marL="0">
              <a:lnSpc>
                <a:spcPct val="90000"/>
              </a:lnSpc>
              <a:buFontTx/>
              <a:buNone/>
            </a:pPr>
            <a:endParaRPr lang="en-GB" sz="2400" dirty="0" smtClean="0"/>
          </a:p>
          <a:p>
            <a:pPr>
              <a:lnSpc>
                <a:spcPct val="90000"/>
              </a:lnSpc>
              <a:buFontTx/>
              <a:buNone/>
            </a:pPr>
            <a:r>
              <a:rPr lang="en-GB" sz="2400" dirty="0" smtClean="0"/>
              <a:t>This can lead to:</a:t>
            </a:r>
            <a:endParaRPr lang="en-GB" sz="2400" dirty="0"/>
          </a:p>
          <a:p>
            <a:pPr>
              <a:lnSpc>
                <a:spcPct val="90000"/>
              </a:lnSpc>
            </a:pPr>
            <a:r>
              <a:rPr lang="en-GB" sz="2400" dirty="0"/>
              <a:t>A</a:t>
            </a:r>
            <a:r>
              <a:rPr lang="en-GB" sz="2400" dirty="0" smtClean="0"/>
              <a:t>ppearing to be egocentric</a:t>
            </a:r>
          </a:p>
          <a:p>
            <a:pPr>
              <a:lnSpc>
                <a:spcPct val="90000"/>
              </a:lnSpc>
            </a:pPr>
            <a:r>
              <a:rPr lang="en-GB" sz="2400" dirty="0"/>
              <a:t>D</a:t>
            </a:r>
            <a:r>
              <a:rPr lang="en-GB" sz="2400" dirty="0" smtClean="0"/>
              <a:t>ifficulty predicting and understanding what others may think from their ‘point of view’</a:t>
            </a:r>
          </a:p>
          <a:p>
            <a:pPr>
              <a:lnSpc>
                <a:spcPct val="90000"/>
              </a:lnSpc>
            </a:pPr>
            <a:r>
              <a:rPr lang="en-GB" sz="2400" dirty="0"/>
              <a:t>N</a:t>
            </a:r>
            <a:r>
              <a:rPr lang="en-GB" sz="2400" dirty="0" smtClean="0"/>
              <a:t>ot being able to follow the games or ideas of others.</a:t>
            </a:r>
            <a:endParaRPr lang="en-GB" sz="2400" dirty="0"/>
          </a:p>
        </p:txBody>
      </p:sp>
    </p:spTree>
    <p:extLst>
      <p:ext uri="{BB962C8B-B14F-4D97-AF65-F5344CB8AC3E}">
        <p14:creationId xmlns:p14="http://schemas.microsoft.com/office/powerpoint/2010/main" val="421540279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0754" name="Rectangle 2"/>
          <p:cNvSpPr>
            <a:spLocks noGrp="1" noChangeArrowheads="1"/>
          </p:cNvSpPr>
          <p:nvPr>
            <p:ph type="title"/>
          </p:nvPr>
        </p:nvSpPr>
        <p:spPr>
          <a:xfrm>
            <a:off x="429258" y="332655"/>
            <a:ext cx="8175189" cy="1368153"/>
          </a:xfrm>
          <a:solidFill>
            <a:srgbClr val="00B0F0"/>
          </a:solidFill>
        </p:spPr>
        <p:txBody>
          <a:bodyPr/>
          <a:lstStyle/>
          <a:p>
            <a:pPr>
              <a:defRPr/>
            </a:pPr>
            <a:r>
              <a:rPr kumimoji="1" lang="en-GB" sz="4000" b="1" dirty="0"/>
              <a:t/>
            </a:r>
            <a:br>
              <a:rPr kumimoji="1" lang="en-GB" sz="4000" b="1" dirty="0"/>
            </a:br>
            <a:r>
              <a:rPr kumimoji="1" lang="en-GB" sz="4000" b="1" dirty="0" smtClean="0"/>
              <a:t>Executive function- </a:t>
            </a:r>
            <a:r>
              <a:rPr lang="en-GB" sz="2400" b="1" dirty="0" smtClean="0"/>
              <a:t>performance of </a:t>
            </a:r>
            <a:r>
              <a:rPr lang="en-GB" sz="2400" b="1" dirty="0"/>
              <a:t>the frontal lobe </a:t>
            </a:r>
            <a:r>
              <a:rPr lang="en-GB" sz="2400" b="1" dirty="0" smtClean="0"/>
              <a:t>of the brain</a:t>
            </a:r>
            <a:r>
              <a:rPr lang="en-GB" sz="4000" dirty="0"/>
              <a:t/>
            </a:r>
            <a:br>
              <a:rPr lang="en-GB" sz="4000" dirty="0"/>
            </a:br>
            <a:endParaRPr kumimoji="1" lang="en-GB" sz="4000" b="1" dirty="0"/>
          </a:p>
        </p:txBody>
      </p:sp>
      <p:sp>
        <p:nvSpPr>
          <p:cNvPr id="28675" name="AutoShape 3"/>
          <p:cNvSpPr>
            <a:spLocks noGrp="1" noChangeArrowheads="1"/>
          </p:cNvSpPr>
          <p:nvPr>
            <p:ph type="body" idx="1"/>
          </p:nvPr>
        </p:nvSpPr>
        <p:spPr>
          <a:xfrm>
            <a:off x="320353" y="2407277"/>
            <a:ext cx="2592710" cy="1115752"/>
          </a:xfrm>
          <a:prstGeom prst="rightArrowCallout">
            <a:avLst>
              <a:gd name="adj1" fmla="val 20107"/>
              <a:gd name="adj2" fmla="val 25000"/>
              <a:gd name="adj3" fmla="val 28591"/>
              <a:gd name="adj4" fmla="val 66667"/>
            </a:avLst>
          </a:prstGeom>
          <a:solidFill>
            <a:srgbClr val="99CCFF"/>
          </a:solidFill>
          <a:ln>
            <a:solidFill>
              <a:srgbClr val="000000"/>
            </a:solidFill>
            <a:miter lim="800000"/>
            <a:headEnd/>
            <a:tailEnd/>
          </a:ln>
          <a:extLst/>
        </p:spPr>
        <p:txBody>
          <a:bodyPr/>
          <a:lstStyle/>
          <a:p>
            <a:pPr algn="ctr">
              <a:lnSpc>
                <a:spcPct val="80000"/>
              </a:lnSpc>
              <a:buFontTx/>
              <a:buNone/>
            </a:pPr>
            <a:endParaRPr lang="en-US" b="1" dirty="0" smtClean="0">
              <a:solidFill>
                <a:srgbClr val="000000"/>
              </a:solidFill>
            </a:endParaRPr>
          </a:p>
          <a:p>
            <a:pPr algn="ctr">
              <a:lnSpc>
                <a:spcPct val="80000"/>
              </a:lnSpc>
              <a:buFontTx/>
              <a:buNone/>
            </a:pPr>
            <a:r>
              <a:rPr lang="en-US" b="1" dirty="0" err="1">
                <a:solidFill>
                  <a:srgbClr val="000000"/>
                </a:solidFill>
              </a:rPr>
              <a:t>g</a:t>
            </a:r>
            <a:r>
              <a:rPr lang="en-US" b="1" dirty="0" err="1" smtClean="0">
                <a:solidFill>
                  <a:srgbClr val="000000"/>
                </a:solidFill>
              </a:rPr>
              <a:t>eneralising</a:t>
            </a:r>
            <a:r>
              <a:rPr lang="en-US" b="1" dirty="0" smtClean="0">
                <a:solidFill>
                  <a:srgbClr val="000000"/>
                </a:solidFill>
              </a:rPr>
              <a:t> skills</a:t>
            </a:r>
          </a:p>
        </p:txBody>
      </p:sp>
      <p:sp>
        <p:nvSpPr>
          <p:cNvPr id="28676" name="Oval 4"/>
          <p:cNvSpPr>
            <a:spLocks noChangeArrowheads="1"/>
          </p:cNvSpPr>
          <p:nvPr/>
        </p:nvSpPr>
        <p:spPr bwMode="auto">
          <a:xfrm>
            <a:off x="2913063" y="1862947"/>
            <a:ext cx="2952750" cy="3095600"/>
          </a:xfrm>
          <a:prstGeom prst="ellipse">
            <a:avLst/>
          </a:prstGeom>
          <a:solidFill>
            <a:srgbClr val="99CCFF"/>
          </a:solidFill>
          <a:ln w="9525">
            <a:solidFill>
              <a:srgbClr val="000000"/>
            </a:solidFill>
            <a:round/>
            <a:headEnd/>
            <a:tailEnd/>
          </a:ln>
        </p:spPr>
        <p:txBody>
          <a:bodyPr/>
          <a:lstStyle/>
          <a:p>
            <a:pPr algn="ctr"/>
            <a:r>
              <a:rPr lang="en-GB" b="1" dirty="0">
                <a:solidFill>
                  <a:srgbClr val="000000"/>
                </a:solidFill>
                <a:latin typeface="Arial" pitchFamily="34" charset="0"/>
              </a:rPr>
              <a:t>Implications of </a:t>
            </a:r>
          </a:p>
          <a:p>
            <a:pPr algn="ctr"/>
            <a:r>
              <a:rPr lang="en-GB" b="1" dirty="0">
                <a:solidFill>
                  <a:srgbClr val="000000"/>
                </a:solidFill>
                <a:latin typeface="Arial" pitchFamily="34" charset="0"/>
              </a:rPr>
              <a:t>Executive </a:t>
            </a:r>
            <a:r>
              <a:rPr lang="en-GB" b="1" dirty="0" smtClean="0">
                <a:solidFill>
                  <a:srgbClr val="000000"/>
                </a:solidFill>
                <a:latin typeface="Arial" pitchFamily="34" charset="0"/>
              </a:rPr>
              <a:t>Function</a:t>
            </a:r>
          </a:p>
          <a:p>
            <a:pPr algn="ctr"/>
            <a:r>
              <a:rPr lang="en-GB" b="1" dirty="0" smtClean="0">
                <a:solidFill>
                  <a:srgbClr val="000000"/>
                </a:solidFill>
                <a:latin typeface="Arial" pitchFamily="34" charset="0"/>
              </a:rPr>
              <a:t>differences</a:t>
            </a:r>
            <a:endParaRPr lang="en-GB" b="1" dirty="0">
              <a:solidFill>
                <a:srgbClr val="000000"/>
              </a:solidFill>
              <a:latin typeface="Arial" pitchFamily="34" charset="0"/>
            </a:endParaRPr>
          </a:p>
        </p:txBody>
      </p:sp>
      <p:sp>
        <p:nvSpPr>
          <p:cNvPr id="28677" name="AutoShape 5"/>
          <p:cNvSpPr>
            <a:spLocks noChangeArrowheads="1"/>
          </p:cNvSpPr>
          <p:nvPr/>
        </p:nvSpPr>
        <p:spPr bwMode="auto">
          <a:xfrm>
            <a:off x="5940424" y="2420889"/>
            <a:ext cx="2664023" cy="1152128"/>
          </a:xfrm>
          <a:prstGeom prst="leftArrowCallout">
            <a:avLst>
              <a:gd name="adj1" fmla="val 25000"/>
              <a:gd name="adj2" fmla="val 32329"/>
              <a:gd name="adj3" fmla="val 25102"/>
              <a:gd name="adj4" fmla="val 66667"/>
            </a:avLst>
          </a:prstGeom>
          <a:solidFill>
            <a:srgbClr val="99CCFF"/>
          </a:solidFill>
          <a:ln w="9525">
            <a:solidFill>
              <a:srgbClr val="000000"/>
            </a:solidFill>
            <a:miter lim="800000"/>
            <a:headEnd/>
            <a:tailEnd/>
          </a:ln>
        </p:spPr>
        <p:txBody>
          <a:bodyPr/>
          <a:lstStyle/>
          <a:p>
            <a:pPr algn="ctr"/>
            <a:r>
              <a:rPr lang="en-US" sz="2000" b="1" dirty="0" smtClean="0">
                <a:solidFill>
                  <a:srgbClr val="000000"/>
                </a:solidFill>
                <a:latin typeface="Arial" pitchFamily="34" charset="0"/>
              </a:rPr>
              <a:t> </a:t>
            </a:r>
            <a:r>
              <a:rPr lang="en-US" sz="2000" b="1" dirty="0">
                <a:solidFill>
                  <a:srgbClr val="000000"/>
                </a:solidFill>
                <a:latin typeface="Arial" pitchFamily="34" charset="0"/>
              </a:rPr>
              <a:t>P</a:t>
            </a:r>
            <a:r>
              <a:rPr lang="en-US" sz="2000" b="1" dirty="0" smtClean="0">
                <a:solidFill>
                  <a:srgbClr val="000000"/>
                </a:solidFill>
                <a:latin typeface="Arial" pitchFamily="34" charset="0"/>
              </a:rPr>
              <a:t>lanning actions and ideas</a:t>
            </a:r>
            <a:endParaRPr lang="en-GB" dirty="0">
              <a:solidFill>
                <a:srgbClr val="000000"/>
              </a:solidFill>
              <a:latin typeface="Arial" pitchFamily="34" charset="0"/>
            </a:endParaRPr>
          </a:p>
        </p:txBody>
      </p:sp>
      <p:sp>
        <p:nvSpPr>
          <p:cNvPr id="28678" name="AutoShape 6"/>
          <p:cNvSpPr>
            <a:spLocks noChangeArrowheads="1"/>
          </p:cNvSpPr>
          <p:nvPr/>
        </p:nvSpPr>
        <p:spPr bwMode="auto">
          <a:xfrm rot="1210749">
            <a:off x="5888977" y="4242457"/>
            <a:ext cx="2560795" cy="857882"/>
          </a:xfrm>
          <a:prstGeom prst="leftArrowCallout">
            <a:avLst>
              <a:gd name="adj1" fmla="val 25000"/>
              <a:gd name="adj2" fmla="val 25000"/>
              <a:gd name="adj3" fmla="val 23764"/>
              <a:gd name="adj4" fmla="val 66667"/>
            </a:avLst>
          </a:prstGeom>
          <a:solidFill>
            <a:srgbClr val="99CCFF"/>
          </a:solidFill>
          <a:ln w="9525">
            <a:solidFill>
              <a:srgbClr val="000000"/>
            </a:solidFill>
            <a:miter lim="800000"/>
            <a:headEnd/>
            <a:tailEnd/>
          </a:ln>
        </p:spPr>
        <p:txBody>
          <a:bodyPr/>
          <a:lstStyle/>
          <a:p>
            <a:pPr algn="ctr"/>
            <a:r>
              <a:rPr lang="en-US" sz="2000" b="1" dirty="0" smtClean="0">
                <a:solidFill>
                  <a:srgbClr val="000000"/>
                </a:solidFill>
                <a:latin typeface="Arial" pitchFamily="34" charset="0"/>
              </a:rPr>
              <a:t>Starting </a:t>
            </a:r>
            <a:r>
              <a:rPr lang="en-US" sz="2000" b="1" dirty="0">
                <a:solidFill>
                  <a:srgbClr val="000000"/>
                </a:solidFill>
                <a:latin typeface="Arial" pitchFamily="34" charset="0"/>
              </a:rPr>
              <a:t>and stopping</a:t>
            </a:r>
            <a:endParaRPr lang="en-GB" dirty="0">
              <a:solidFill>
                <a:srgbClr val="000000"/>
              </a:solidFill>
              <a:latin typeface="Arial" pitchFamily="34" charset="0"/>
            </a:endParaRPr>
          </a:p>
        </p:txBody>
      </p:sp>
      <p:sp>
        <p:nvSpPr>
          <p:cNvPr id="28679" name="AutoShape 7"/>
          <p:cNvSpPr>
            <a:spLocks noChangeArrowheads="1"/>
          </p:cNvSpPr>
          <p:nvPr/>
        </p:nvSpPr>
        <p:spPr bwMode="auto">
          <a:xfrm rot="20007922">
            <a:off x="367923" y="4531185"/>
            <a:ext cx="2686050" cy="837243"/>
          </a:xfrm>
          <a:prstGeom prst="rightArrowCallout">
            <a:avLst>
              <a:gd name="adj1" fmla="val 25000"/>
              <a:gd name="adj2" fmla="val 25000"/>
              <a:gd name="adj3" fmla="val 26160"/>
              <a:gd name="adj4" fmla="val 66667"/>
            </a:avLst>
          </a:prstGeom>
          <a:solidFill>
            <a:srgbClr val="99CCFF"/>
          </a:solidFill>
          <a:ln w="9525">
            <a:solidFill>
              <a:srgbClr val="000000"/>
            </a:solidFill>
            <a:miter lim="800000"/>
            <a:headEnd/>
            <a:tailEnd/>
          </a:ln>
        </p:spPr>
        <p:txBody>
          <a:bodyPr/>
          <a:lstStyle/>
          <a:p>
            <a:pPr algn="ctr"/>
            <a:r>
              <a:rPr lang="en-US" sz="2000" b="1" dirty="0" smtClean="0">
                <a:solidFill>
                  <a:srgbClr val="000000"/>
                </a:solidFill>
                <a:latin typeface="Arial" pitchFamily="34" charset="0"/>
              </a:rPr>
              <a:t>Perceiving  of emotions</a:t>
            </a:r>
            <a:endParaRPr lang="en-GB" dirty="0">
              <a:solidFill>
                <a:srgbClr val="000000"/>
              </a:solidFill>
              <a:latin typeface="Arial" pitchFamily="34" charset="0"/>
            </a:endParaRPr>
          </a:p>
        </p:txBody>
      </p:sp>
      <p:sp>
        <p:nvSpPr>
          <p:cNvPr id="28680" name="AutoShape 8"/>
          <p:cNvSpPr>
            <a:spLocks noChangeArrowheads="1"/>
          </p:cNvSpPr>
          <p:nvPr/>
        </p:nvSpPr>
        <p:spPr bwMode="auto">
          <a:xfrm>
            <a:off x="3132138" y="5157192"/>
            <a:ext cx="2514600" cy="1534244"/>
          </a:xfrm>
          <a:prstGeom prst="upArrowCallout">
            <a:avLst>
              <a:gd name="adj1" fmla="val 39130"/>
              <a:gd name="adj2" fmla="val 39130"/>
              <a:gd name="adj3" fmla="val 16667"/>
              <a:gd name="adj4" fmla="val 66667"/>
            </a:avLst>
          </a:prstGeom>
          <a:solidFill>
            <a:srgbClr val="99CCFF"/>
          </a:solidFill>
          <a:ln w="9525">
            <a:solidFill>
              <a:srgbClr val="000000"/>
            </a:solidFill>
            <a:miter lim="800000"/>
            <a:headEnd/>
            <a:tailEnd/>
          </a:ln>
        </p:spPr>
        <p:txBody>
          <a:bodyPr/>
          <a:lstStyle/>
          <a:p>
            <a:pPr algn="ctr"/>
            <a:endParaRPr lang="en-US" sz="2000" b="1" dirty="0">
              <a:solidFill>
                <a:srgbClr val="000000"/>
              </a:solidFill>
              <a:latin typeface="Arial" pitchFamily="34" charset="0"/>
            </a:endParaRPr>
          </a:p>
          <a:p>
            <a:pPr algn="ctr"/>
            <a:r>
              <a:rPr lang="en-US" sz="2000" b="1" dirty="0" smtClean="0">
                <a:solidFill>
                  <a:srgbClr val="000000"/>
                </a:solidFill>
                <a:latin typeface="Arial" pitchFamily="34" charset="0"/>
              </a:rPr>
              <a:t> </a:t>
            </a:r>
            <a:r>
              <a:rPr lang="en-US" sz="2000" b="1" dirty="0">
                <a:solidFill>
                  <a:srgbClr val="000000"/>
                </a:solidFill>
                <a:latin typeface="Arial" pitchFamily="34" charset="0"/>
              </a:rPr>
              <a:t>P</a:t>
            </a:r>
            <a:r>
              <a:rPr lang="en-US" sz="2000" b="1" dirty="0" smtClean="0">
                <a:solidFill>
                  <a:srgbClr val="000000"/>
                </a:solidFill>
                <a:latin typeface="Arial" pitchFamily="34" charset="0"/>
              </a:rPr>
              <a:t>retend </a:t>
            </a:r>
            <a:r>
              <a:rPr lang="en-US" sz="2000" b="1" dirty="0">
                <a:solidFill>
                  <a:srgbClr val="000000"/>
                </a:solidFill>
                <a:latin typeface="Arial" pitchFamily="34" charset="0"/>
              </a:rPr>
              <a:t>play</a:t>
            </a:r>
            <a:endParaRPr lang="en-GB" dirty="0">
              <a:solidFill>
                <a:srgbClr val="000000"/>
              </a:solidFill>
              <a:latin typeface="Arial" pitchFamily="34" charset="0"/>
            </a:endParaRPr>
          </a:p>
        </p:txBody>
      </p:sp>
    </p:spTree>
    <p:extLst>
      <p:ext uri="{BB962C8B-B14F-4D97-AF65-F5344CB8AC3E}">
        <p14:creationId xmlns:p14="http://schemas.microsoft.com/office/powerpoint/2010/main" val="1349889736"/>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2903" name="Rectangle 7"/>
          <p:cNvSpPr>
            <a:spLocks noChangeArrowheads="1"/>
          </p:cNvSpPr>
          <p:nvPr/>
        </p:nvSpPr>
        <p:spPr bwMode="auto">
          <a:xfrm>
            <a:off x="0" y="29241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
        <p:nvSpPr>
          <p:cNvPr id="3" name="Content Placeholder 2"/>
          <p:cNvSpPr>
            <a:spLocks noGrp="1"/>
          </p:cNvSpPr>
          <p:nvPr>
            <p:ph idx="1"/>
          </p:nvPr>
        </p:nvSpPr>
        <p:spPr>
          <a:xfrm>
            <a:off x="431800" y="446088"/>
            <a:ext cx="8280400" cy="5215160"/>
          </a:xfrm>
          <a:solidFill>
            <a:srgbClr val="99CCFF"/>
          </a:solidFill>
        </p:spPr>
        <p:txBody>
          <a:bodyPr/>
          <a:lstStyle/>
          <a:p>
            <a:endParaRPr lang="en-GB" dirty="0"/>
          </a:p>
        </p:txBody>
      </p:sp>
      <p:sp>
        <p:nvSpPr>
          <p:cNvPr id="592906" name="Rectangle 10"/>
          <p:cNvSpPr>
            <a:spLocks noChangeArrowheads="1"/>
          </p:cNvSpPr>
          <p:nvPr/>
        </p:nvSpPr>
        <p:spPr bwMode="auto">
          <a:xfrm>
            <a:off x="431800" y="4581128"/>
            <a:ext cx="82804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GB" dirty="0">
                <a:latin typeface="+mn-lt"/>
              </a:rPr>
              <a:t>Cup: A small open container, usually with a flat </a:t>
            </a:r>
            <a:endParaRPr lang="en-GB" dirty="0" smtClean="0">
              <a:latin typeface="+mn-lt"/>
            </a:endParaRPr>
          </a:p>
          <a:p>
            <a:r>
              <a:rPr lang="en-GB" dirty="0" smtClean="0">
                <a:latin typeface="+mn-lt"/>
              </a:rPr>
              <a:t>bottom </a:t>
            </a:r>
            <a:r>
              <a:rPr lang="en-GB" dirty="0">
                <a:latin typeface="+mn-lt"/>
              </a:rPr>
              <a:t>and a handle, used for drinking.</a:t>
            </a:r>
          </a:p>
        </p:txBody>
      </p:sp>
      <p:sp>
        <p:nvSpPr>
          <p:cNvPr id="2" name="Title 1"/>
          <p:cNvSpPr>
            <a:spLocks noGrp="1"/>
          </p:cNvSpPr>
          <p:nvPr>
            <p:ph type="title"/>
          </p:nvPr>
        </p:nvSpPr>
        <p:spPr>
          <a:xfrm>
            <a:off x="611188" y="188640"/>
            <a:ext cx="7848600" cy="72008"/>
          </a:xfrm>
        </p:spPr>
        <p:txBody>
          <a:bodyPr/>
          <a:lstStyle/>
          <a:p>
            <a:endParaRPr lang="en-GB"/>
          </a:p>
        </p:txBody>
      </p:sp>
      <p:pic>
        <p:nvPicPr>
          <p:cNvPr id="592905" name="Picture 9" descr="cup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7824" y="620048"/>
            <a:ext cx="2627958" cy="1784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2901" name="Picture 5" descr="anyway_up_cups">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40152" y="660353"/>
            <a:ext cx="2197249" cy="1748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2898" name="Picture 2" descr="http://images.google.com/images?q=tbn:y9SFp56_ErDBfM:www.1amazinggift.com/graphics/luxinda/newmeadowcs.jpg">
            <a:hlinkClick r:id="rId7"/>
          </p:cNvPr>
          <p:cNvPicPr>
            <a:picLocks noChangeAspect="1" noChangeArrowheads="1"/>
          </p:cNvPicPr>
          <p:nvPr/>
        </p:nvPicPr>
        <p:blipFill>
          <a:blip r:embed="rId8" r:link="rId9">
            <a:extLst>
              <a:ext uri="{28A0092B-C50C-407E-A947-70E740481C1C}">
                <a14:useLocalDpi xmlns:a14="http://schemas.microsoft.com/office/drawing/2010/main" val="0"/>
              </a:ext>
            </a:extLst>
          </a:blip>
          <a:srcRect/>
          <a:stretch>
            <a:fillRect/>
          </a:stretch>
        </p:blipFill>
        <p:spPr bwMode="auto">
          <a:xfrm>
            <a:off x="668933" y="577542"/>
            <a:ext cx="2030859" cy="1831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2904" name="Picture 8" descr="http://images.google.com/images?q=tbn:-ATOVJGwjH8onM:www.lovetoparty.co.nz/images/New%2520Jungle%2520Cups.jpg">
            <a:hlinkClick r:id="rId10"/>
          </p:cNvPr>
          <p:cNvPicPr>
            <a:picLocks noChangeAspect="1" noChangeArrowheads="1"/>
          </p:cNvPicPr>
          <p:nvPr/>
        </p:nvPicPr>
        <p:blipFill>
          <a:blip r:embed="rId11" r:link="rId12">
            <a:extLst>
              <a:ext uri="{28A0092B-C50C-407E-A947-70E740481C1C}">
                <a14:useLocalDpi xmlns:a14="http://schemas.microsoft.com/office/drawing/2010/main" val="0"/>
              </a:ext>
            </a:extLst>
          </a:blip>
          <a:srcRect/>
          <a:stretch>
            <a:fillRect/>
          </a:stretch>
        </p:blipFill>
        <p:spPr bwMode="auto">
          <a:xfrm>
            <a:off x="701916" y="2537663"/>
            <a:ext cx="1637836" cy="1827019"/>
          </a:xfrm>
          <a:prstGeom prst="rect">
            <a:avLst/>
          </a:prstGeom>
          <a:noFill/>
          <a:extLst>
            <a:ext uri="{909E8E84-426E-40DD-AFC4-6F175D3DCCD1}">
              <a14:hiddenFill xmlns:a14="http://schemas.microsoft.com/office/drawing/2010/main">
                <a:solidFill>
                  <a:srgbClr val="FFFFFF"/>
                </a:solidFill>
              </a14:hiddenFill>
            </a:ext>
          </a:extLst>
        </p:spPr>
      </p:pic>
      <p:pic>
        <p:nvPicPr>
          <p:cNvPr id="592902" name="Picture 6" descr="cups">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994201" y="2523990"/>
            <a:ext cx="2143200" cy="1543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2900" name="Picture 4" descr="oz">
            <a:hlinkClick r:id="rId15"/>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2823759" y="2562926"/>
            <a:ext cx="2868933" cy="1801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2899" name="Picture 3" descr="http://images.google.com/images?q=tbn:xzR8JKD4_3XnnM:www.1st-line.com/images/eg/cups/IB-0025W.jpg">
            <a:hlinkClick r:id="rId17"/>
          </p:cNvPr>
          <p:cNvPicPr>
            <a:picLocks noChangeAspect="1" noChangeArrowheads="1"/>
          </p:cNvPicPr>
          <p:nvPr/>
        </p:nvPicPr>
        <p:blipFill>
          <a:blip r:embed="rId18" r:link="rId19">
            <a:extLst>
              <a:ext uri="{28A0092B-C50C-407E-A947-70E740481C1C}">
                <a14:useLocalDpi xmlns:a14="http://schemas.microsoft.com/office/drawing/2010/main" val="0"/>
              </a:ext>
            </a:extLst>
          </a:blip>
          <a:srcRect/>
          <a:stretch>
            <a:fillRect/>
          </a:stretch>
        </p:blipFill>
        <p:spPr bwMode="auto">
          <a:xfrm>
            <a:off x="6876256" y="4164273"/>
            <a:ext cx="1696163" cy="1368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3108526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778" name="Rectangle 2"/>
          <p:cNvSpPr>
            <a:spLocks noGrp="1" noChangeArrowheads="1"/>
          </p:cNvSpPr>
          <p:nvPr>
            <p:ph type="title"/>
          </p:nvPr>
        </p:nvSpPr>
        <p:spPr>
          <a:xfrm>
            <a:off x="510690" y="260648"/>
            <a:ext cx="8136904" cy="1044855"/>
          </a:xfrm>
          <a:solidFill>
            <a:srgbClr val="00B0F0"/>
          </a:solidFill>
        </p:spPr>
        <p:txBody>
          <a:bodyPr/>
          <a:lstStyle/>
          <a:p>
            <a:pPr marL="342900" lvl="0" indent="-342900" algn="ctr">
              <a:lnSpc>
                <a:spcPct val="80000"/>
              </a:lnSpc>
              <a:spcBef>
                <a:spcPct val="20000"/>
              </a:spcBef>
              <a:defRPr/>
            </a:pPr>
            <a:r>
              <a:rPr kumimoji="1" lang="en-GB" dirty="0" smtClean="0"/>
              <a:t/>
            </a:r>
            <a:br>
              <a:rPr kumimoji="1" lang="en-GB" dirty="0" smtClean="0"/>
            </a:br>
            <a:r>
              <a:rPr kumimoji="1" lang="en-GB" b="1" dirty="0" smtClean="0"/>
              <a:t>Central Coherence</a:t>
            </a:r>
            <a:r>
              <a:rPr kumimoji="1" lang="en-GB" dirty="0" smtClean="0"/>
              <a:t/>
            </a:r>
            <a:br>
              <a:rPr kumimoji="1" lang="en-GB" dirty="0" smtClean="0"/>
            </a:br>
            <a:r>
              <a:rPr kumimoji="1" lang="en-GB" sz="2000" dirty="0">
                <a:solidFill>
                  <a:srgbClr val="000000"/>
                </a:solidFill>
                <a:cs typeface="+mn-cs"/>
              </a:rPr>
              <a:t>Some pupils will have difficulty in focusing on a whole topic, but will be preoccupied with fragments. Frith (1989)</a:t>
            </a:r>
            <a:br>
              <a:rPr kumimoji="1" lang="en-GB" sz="2000" dirty="0">
                <a:solidFill>
                  <a:srgbClr val="000000"/>
                </a:solidFill>
                <a:cs typeface="+mn-cs"/>
              </a:rPr>
            </a:br>
            <a:endParaRPr kumimoji="1" lang="en-GB" dirty="0"/>
          </a:p>
        </p:txBody>
      </p:sp>
      <p:sp>
        <p:nvSpPr>
          <p:cNvPr id="331779" name="Rectangle 3"/>
          <p:cNvSpPr>
            <a:spLocks noGrp="1" noChangeArrowheads="1"/>
          </p:cNvSpPr>
          <p:nvPr>
            <p:ph type="body" idx="1"/>
          </p:nvPr>
        </p:nvSpPr>
        <p:spPr>
          <a:xfrm>
            <a:off x="395288" y="1268760"/>
            <a:ext cx="8229600" cy="156164"/>
          </a:xfrm>
        </p:spPr>
        <p:txBody>
          <a:bodyPr/>
          <a:lstStyle/>
          <a:p>
            <a:pPr>
              <a:lnSpc>
                <a:spcPct val="80000"/>
              </a:lnSpc>
              <a:buFontTx/>
              <a:buNone/>
              <a:defRPr/>
            </a:pPr>
            <a:r>
              <a:rPr kumimoji="1" lang="en-GB" sz="2800" dirty="0"/>
              <a:t>   </a:t>
            </a:r>
            <a:endParaRPr kumimoji="1" lang="en-GB" sz="2800" dirty="0" smtClean="0"/>
          </a:p>
          <a:p>
            <a:pPr>
              <a:lnSpc>
                <a:spcPct val="80000"/>
              </a:lnSpc>
              <a:buFontTx/>
              <a:buNone/>
              <a:defRPr/>
            </a:pPr>
            <a:endParaRPr kumimoji="1" lang="en-GB" sz="2800" dirty="0"/>
          </a:p>
          <a:p>
            <a:pPr>
              <a:lnSpc>
                <a:spcPct val="80000"/>
              </a:lnSpc>
              <a:buFontTx/>
              <a:buNone/>
              <a:defRPr/>
            </a:pPr>
            <a:r>
              <a:rPr kumimoji="1" lang="en-GB" dirty="0" smtClean="0"/>
              <a:t>                                                                        </a:t>
            </a:r>
            <a:endParaRPr kumimoji="1" lang="en-GB" dirty="0"/>
          </a:p>
          <a:p>
            <a:pPr>
              <a:lnSpc>
                <a:spcPct val="80000"/>
              </a:lnSpc>
              <a:buFontTx/>
              <a:buNone/>
              <a:defRPr/>
            </a:pPr>
            <a:endParaRPr kumimoji="1" lang="en-GB" dirty="0"/>
          </a:p>
        </p:txBody>
      </p:sp>
      <p:sp>
        <p:nvSpPr>
          <p:cNvPr id="31748" name="AutoShape 4"/>
          <p:cNvSpPr>
            <a:spLocks noChangeArrowheads="1"/>
          </p:cNvSpPr>
          <p:nvPr/>
        </p:nvSpPr>
        <p:spPr bwMode="auto">
          <a:xfrm rot="14455990">
            <a:off x="6799376" y="1645365"/>
            <a:ext cx="908017" cy="2500218"/>
          </a:xfrm>
          <a:prstGeom prst="upArrowCallout">
            <a:avLst>
              <a:gd name="adj1" fmla="val 38275"/>
              <a:gd name="adj2" fmla="val 38275"/>
              <a:gd name="adj3" fmla="val 16667"/>
              <a:gd name="adj4" fmla="val 70750"/>
            </a:avLst>
          </a:prstGeom>
          <a:solidFill>
            <a:srgbClr val="99CCFF"/>
          </a:solidFill>
          <a:ln w="9525">
            <a:solidFill>
              <a:srgbClr val="000000"/>
            </a:solidFill>
            <a:miter lim="800000"/>
            <a:headEnd/>
            <a:tailEnd/>
          </a:ln>
        </p:spPr>
        <p:txBody>
          <a:bodyPr vert="vert"/>
          <a:lstStyle/>
          <a:p>
            <a:r>
              <a:rPr lang="en-US" sz="2000" dirty="0">
                <a:solidFill>
                  <a:srgbClr val="000000"/>
                </a:solidFill>
                <a:latin typeface="Arial" pitchFamily="34" charset="0"/>
              </a:rPr>
              <a:t>P</a:t>
            </a:r>
            <a:r>
              <a:rPr lang="en-US" sz="2000" dirty="0" smtClean="0">
                <a:solidFill>
                  <a:srgbClr val="000000"/>
                </a:solidFill>
                <a:latin typeface="Arial" pitchFamily="34" charset="0"/>
              </a:rPr>
              <a:t>reference </a:t>
            </a:r>
            <a:r>
              <a:rPr lang="en-US" sz="2000" dirty="0">
                <a:solidFill>
                  <a:srgbClr val="000000"/>
                </a:solidFill>
                <a:latin typeface="Arial" pitchFamily="34" charset="0"/>
              </a:rPr>
              <a:t>for the known</a:t>
            </a:r>
            <a:endParaRPr lang="en-GB" dirty="0">
              <a:solidFill>
                <a:srgbClr val="000000"/>
              </a:solidFill>
              <a:latin typeface="Arial" pitchFamily="34" charset="0"/>
            </a:endParaRPr>
          </a:p>
        </p:txBody>
      </p:sp>
      <p:sp>
        <p:nvSpPr>
          <p:cNvPr id="31749" name="AutoShape 5"/>
          <p:cNvSpPr>
            <a:spLocks noChangeArrowheads="1"/>
          </p:cNvSpPr>
          <p:nvPr/>
        </p:nvSpPr>
        <p:spPr bwMode="auto">
          <a:xfrm>
            <a:off x="3707904" y="4899150"/>
            <a:ext cx="1099343" cy="1911683"/>
          </a:xfrm>
          <a:prstGeom prst="upArrowCallout">
            <a:avLst>
              <a:gd name="adj1" fmla="val 18588"/>
              <a:gd name="adj2" fmla="val 41368"/>
              <a:gd name="adj3" fmla="val 25300"/>
              <a:gd name="adj4" fmla="val 66667"/>
            </a:avLst>
          </a:prstGeom>
          <a:solidFill>
            <a:srgbClr val="99CCFF"/>
          </a:solidFill>
          <a:ln w="9525">
            <a:solidFill>
              <a:srgbClr val="000000"/>
            </a:solidFill>
            <a:miter lim="800000"/>
            <a:headEnd/>
            <a:tailEnd/>
          </a:ln>
        </p:spPr>
        <p:txBody>
          <a:bodyPr vert="vert270"/>
          <a:lstStyle/>
          <a:p>
            <a:r>
              <a:rPr lang="en-US" sz="2000" dirty="0">
                <a:solidFill>
                  <a:srgbClr val="000000"/>
                </a:solidFill>
                <a:latin typeface="Arial" pitchFamily="34" charset="0"/>
              </a:rPr>
              <a:t>M</a:t>
            </a:r>
            <a:r>
              <a:rPr lang="en-US" sz="2000" dirty="0" smtClean="0">
                <a:solidFill>
                  <a:srgbClr val="000000"/>
                </a:solidFill>
                <a:latin typeface="Arial" pitchFamily="34" charset="0"/>
              </a:rPr>
              <a:t>aking choices</a:t>
            </a:r>
            <a:endParaRPr lang="en-GB" dirty="0">
              <a:solidFill>
                <a:srgbClr val="000000"/>
              </a:solidFill>
              <a:latin typeface="Arial" pitchFamily="34" charset="0"/>
            </a:endParaRPr>
          </a:p>
        </p:txBody>
      </p:sp>
      <p:sp>
        <p:nvSpPr>
          <p:cNvPr id="31751" name="AutoShape 7"/>
          <p:cNvSpPr>
            <a:spLocks noChangeArrowheads="1"/>
          </p:cNvSpPr>
          <p:nvPr/>
        </p:nvSpPr>
        <p:spPr bwMode="auto">
          <a:xfrm rot="19070538">
            <a:off x="228014" y="4904838"/>
            <a:ext cx="2954039" cy="1152128"/>
          </a:xfrm>
          <a:prstGeom prst="rightArrowCallout">
            <a:avLst>
              <a:gd name="adj1" fmla="val 25019"/>
              <a:gd name="adj2" fmla="val 25000"/>
              <a:gd name="adj3" fmla="val 22125"/>
              <a:gd name="adj4" fmla="val 70567"/>
            </a:avLst>
          </a:prstGeom>
          <a:solidFill>
            <a:srgbClr val="99CCFF"/>
          </a:solidFill>
          <a:ln w="9525">
            <a:solidFill>
              <a:srgbClr val="000000"/>
            </a:solidFill>
            <a:miter lim="800000"/>
            <a:headEnd/>
            <a:tailEnd/>
          </a:ln>
        </p:spPr>
        <p:txBody>
          <a:bodyPr/>
          <a:lstStyle/>
          <a:p>
            <a:r>
              <a:rPr lang="en-US" sz="2000" dirty="0" err="1">
                <a:solidFill>
                  <a:srgbClr val="000000"/>
                </a:solidFill>
                <a:latin typeface="Arial" pitchFamily="34" charset="0"/>
              </a:rPr>
              <a:t>O</a:t>
            </a:r>
            <a:r>
              <a:rPr lang="en-US" sz="2000" dirty="0" err="1" smtClean="0">
                <a:solidFill>
                  <a:srgbClr val="000000"/>
                </a:solidFill>
                <a:latin typeface="Arial" pitchFamily="34" charset="0"/>
              </a:rPr>
              <a:t>rganising</a:t>
            </a:r>
            <a:r>
              <a:rPr lang="en-US" sz="2000" dirty="0" smtClean="0">
                <a:solidFill>
                  <a:srgbClr val="000000"/>
                </a:solidFill>
                <a:latin typeface="Arial" pitchFamily="34" charset="0"/>
              </a:rPr>
              <a:t> </a:t>
            </a:r>
            <a:r>
              <a:rPr lang="en-US" sz="2000" dirty="0">
                <a:solidFill>
                  <a:srgbClr val="000000"/>
                </a:solidFill>
                <a:latin typeface="Arial" pitchFamily="34" charset="0"/>
              </a:rPr>
              <a:t>self, materials and experiences</a:t>
            </a:r>
          </a:p>
          <a:p>
            <a:endParaRPr lang="en-GB" dirty="0">
              <a:latin typeface="Arial" pitchFamily="34" charset="0"/>
            </a:endParaRPr>
          </a:p>
        </p:txBody>
      </p:sp>
      <p:sp>
        <p:nvSpPr>
          <p:cNvPr id="31752" name="Oval 8"/>
          <p:cNvSpPr>
            <a:spLocks noChangeArrowheads="1"/>
          </p:cNvSpPr>
          <p:nvPr/>
        </p:nvSpPr>
        <p:spPr bwMode="auto">
          <a:xfrm>
            <a:off x="2565994" y="2930122"/>
            <a:ext cx="3600746" cy="1939038"/>
          </a:xfrm>
          <a:prstGeom prst="ellipse">
            <a:avLst/>
          </a:prstGeom>
          <a:solidFill>
            <a:srgbClr val="99CCFF"/>
          </a:solidFill>
          <a:ln w="9525">
            <a:solidFill>
              <a:srgbClr val="000000"/>
            </a:solidFill>
            <a:round/>
            <a:headEnd/>
            <a:tailEnd/>
          </a:ln>
        </p:spPr>
        <p:txBody>
          <a:bodyPr/>
          <a:lstStyle/>
          <a:p>
            <a:pPr algn="ctr"/>
            <a:r>
              <a:rPr lang="en-US" sz="2200" b="1" dirty="0">
                <a:solidFill>
                  <a:srgbClr val="000000"/>
                </a:solidFill>
                <a:latin typeface="Arial" pitchFamily="34" charset="0"/>
              </a:rPr>
              <a:t>Implications </a:t>
            </a:r>
            <a:r>
              <a:rPr lang="en-US" sz="2200" b="1" dirty="0" smtClean="0">
                <a:solidFill>
                  <a:srgbClr val="000000"/>
                </a:solidFill>
                <a:latin typeface="Arial" pitchFamily="34" charset="0"/>
              </a:rPr>
              <a:t>of differences in</a:t>
            </a:r>
            <a:endParaRPr lang="en-US" sz="2800" b="1" dirty="0">
              <a:solidFill>
                <a:srgbClr val="000000"/>
              </a:solidFill>
              <a:latin typeface="Arial" pitchFamily="34" charset="0"/>
            </a:endParaRPr>
          </a:p>
          <a:p>
            <a:pPr algn="ctr"/>
            <a:r>
              <a:rPr lang="en-US" sz="2800" b="1" dirty="0">
                <a:solidFill>
                  <a:srgbClr val="000000"/>
                </a:solidFill>
                <a:latin typeface="Arial" pitchFamily="34" charset="0"/>
              </a:rPr>
              <a:t>Central </a:t>
            </a:r>
            <a:r>
              <a:rPr lang="en-US" sz="2800" b="1" dirty="0" smtClean="0">
                <a:solidFill>
                  <a:srgbClr val="000000"/>
                </a:solidFill>
                <a:latin typeface="Arial" pitchFamily="34" charset="0"/>
              </a:rPr>
              <a:t>Coherence</a:t>
            </a:r>
            <a:endParaRPr lang="en-GB" dirty="0">
              <a:solidFill>
                <a:srgbClr val="000000"/>
              </a:solidFill>
              <a:latin typeface="Arial" pitchFamily="34" charset="0"/>
            </a:endParaRPr>
          </a:p>
        </p:txBody>
      </p:sp>
      <p:sp>
        <p:nvSpPr>
          <p:cNvPr id="31753" name="AutoShape 9"/>
          <p:cNvSpPr>
            <a:spLocks noChangeArrowheads="1"/>
          </p:cNvSpPr>
          <p:nvPr/>
        </p:nvSpPr>
        <p:spPr bwMode="auto">
          <a:xfrm rot="2497007">
            <a:off x="5427160" y="4102884"/>
            <a:ext cx="1954082" cy="2343346"/>
          </a:xfrm>
          <a:prstGeom prst="leftArrowCallout">
            <a:avLst>
              <a:gd name="adj1" fmla="val 13277"/>
              <a:gd name="adj2" fmla="val 25000"/>
              <a:gd name="adj3" fmla="val 17985"/>
              <a:gd name="adj4" fmla="val 66110"/>
            </a:avLst>
          </a:prstGeom>
          <a:solidFill>
            <a:srgbClr val="99CCFF"/>
          </a:solidFill>
          <a:ln w="9525">
            <a:solidFill>
              <a:srgbClr val="000000"/>
            </a:solidFill>
            <a:miter lim="800000"/>
            <a:headEnd/>
            <a:tailEnd/>
          </a:ln>
        </p:spPr>
        <p:txBody>
          <a:bodyPr vert="vert270"/>
          <a:lstStyle/>
          <a:p>
            <a:r>
              <a:rPr lang="en-GB" sz="2000" dirty="0">
                <a:solidFill>
                  <a:srgbClr val="000000"/>
                </a:solidFill>
                <a:latin typeface="Arial" pitchFamily="34" charset="0"/>
              </a:rPr>
              <a:t>S</a:t>
            </a:r>
            <a:r>
              <a:rPr lang="en-GB" sz="2000" dirty="0" smtClean="0">
                <a:solidFill>
                  <a:srgbClr val="000000"/>
                </a:solidFill>
                <a:latin typeface="Arial" pitchFamily="34" charset="0"/>
              </a:rPr>
              <a:t>eeing </a:t>
            </a:r>
            <a:r>
              <a:rPr lang="en-GB" sz="2000" dirty="0">
                <a:solidFill>
                  <a:srgbClr val="000000"/>
                </a:solidFill>
                <a:latin typeface="Arial" pitchFamily="34" charset="0"/>
              </a:rPr>
              <a:t>connections and generalising skills and knowledge</a:t>
            </a:r>
            <a:endParaRPr lang="en-GB" dirty="0">
              <a:solidFill>
                <a:srgbClr val="000000"/>
              </a:solidFill>
              <a:latin typeface="Arial" pitchFamily="34" charset="0"/>
            </a:endParaRPr>
          </a:p>
        </p:txBody>
      </p:sp>
      <p:sp>
        <p:nvSpPr>
          <p:cNvPr id="31754" name="AutoShape 10"/>
          <p:cNvSpPr>
            <a:spLocks noChangeArrowheads="1"/>
          </p:cNvSpPr>
          <p:nvPr/>
        </p:nvSpPr>
        <p:spPr bwMode="auto">
          <a:xfrm rot="1427460">
            <a:off x="222184" y="2693623"/>
            <a:ext cx="2414833" cy="855011"/>
          </a:xfrm>
          <a:prstGeom prst="rightArrowCallout">
            <a:avLst>
              <a:gd name="adj1" fmla="val 25000"/>
              <a:gd name="adj2" fmla="val 25000"/>
              <a:gd name="adj3" fmla="val 22911"/>
              <a:gd name="adj4" fmla="val 77703"/>
            </a:avLst>
          </a:prstGeom>
          <a:solidFill>
            <a:srgbClr val="99CCFF"/>
          </a:solidFill>
          <a:ln w="9525">
            <a:solidFill>
              <a:srgbClr val="000000"/>
            </a:solidFill>
            <a:miter lim="800000"/>
            <a:headEnd/>
            <a:tailEnd/>
          </a:ln>
        </p:spPr>
        <p:txBody>
          <a:bodyPr/>
          <a:lstStyle/>
          <a:p>
            <a:r>
              <a:rPr lang="en-US" sz="2000" dirty="0">
                <a:solidFill>
                  <a:srgbClr val="000000"/>
                </a:solidFill>
                <a:latin typeface="Arial" pitchFamily="34" charset="0"/>
              </a:rPr>
              <a:t>C</a:t>
            </a:r>
            <a:r>
              <a:rPr lang="en-US" sz="2000" dirty="0" smtClean="0">
                <a:solidFill>
                  <a:srgbClr val="000000"/>
                </a:solidFill>
                <a:latin typeface="Arial" pitchFamily="34" charset="0"/>
              </a:rPr>
              <a:t>hoosing </a:t>
            </a:r>
            <a:r>
              <a:rPr lang="en-US" sz="2000" dirty="0">
                <a:solidFill>
                  <a:srgbClr val="000000"/>
                </a:solidFill>
                <a:latin typeface="Arial" pitchFamily="34" charset="0"/>
              </a:rPr>
              <a:t>and </a:t>
            </a:r>
            <a:r>
              <a:rPr lang="en-US" sz="2000" dirty="0" err="1">
                <a:solidFill>
                  <a:srgbClr val="000000"/>
                </a:solidFill>
                <a:latin typeface="Arial" pitchFamily="34" charset="0"/>
              </a:rPr>
              <a:t>prioritising</a:t>
            </a:r>
            <a:endParaRPr lang="en-GB" dirty="0">
              <a:solidFill>
                <a:srgbClr val="000000"/>
              </a:solidFill>
              <a:latin typeface="Arial" pitchFamily="34" charset="0"/>
            </a:endParaRPr>
          </a:p>
        </p:txBody>
      </p:sp>
      <p:sp>
        <p:nvSpPr>
          <p:cNvPr id="31755" name="AutoShape 11"/>
          <p:cNvSpPr>
            <a:spLocks noChangeArrowheads="1"/>
          </p:cNvSpPr>
          <p:nvPr/>
        </p:nvSpPr>
        <p:spPr bwMode="auto">
          <a:xfrm>
            <a:off x="3563888" y="1542696"/>
            <a:ext cx="1848767" cy="1301322"/>
          </a:xfrm>
          <a:prstGeom prst="downArrowCallout">
            <a:avLst>
              <a:gd name="adj1" fmla="val 33367"/>
              <a:gd name="adj2" fmla="val 33367"/>
              <a:gd name="adj3" fmla="val 16667"/>
              <a:gd name="adj4" fmla="val 66667"/>
            </a:avLst>
          </a:prstGeom>
          <a:solidFill>
            <a:srgbClr val="99CCFF"/>
          </a:solidFill>
          <a:ln w="9525">
            <a:solidFill>
              <a:srgbClr val="000000"/>
            </a:solidFill>
            <a:miter lim="800000"/>
            <a:headEnd/>
            <a:tailEnd/>
          </a:ln>
        </p:spPr>
        <p:txBody>
          <a:bodyPr/>
          <a:lstStyle/>
          <a:p>
            <a:r>
              <a:rPr lang="en-US" sz="2000" dirty="0">
                <a:solidFill>
                  <a:srgbClr val="000000"/>
                </a:solidFill>
                <a:latin typeface="Arial" pitchFamily="34" charset="0"/>
              </a:rPr>
              <a:t>S</a:t>
            </a:r>
            <a:r>
              <a:rPr lang="en-US" sz="2000" dirty="0" smtClean="0">
                <a:solidFill>
                  <a:srgbClr val="000000"/>
                </a:solidFill>
                <a:latin typeface="Arial" pitchFamily="34" charset="0"/>
              </a:rPr>
              <a:t>eeing the whole picture</a:t>
            </a:r>
            <a:endParaRPr lang="en-US" sz="2000" dirty="0">
              <a:solidFill>
                <a:srgbClr val="000000"/>
              </a:solidFill>
              <a:latin typeface="Arial" pitchFamily="34" charset="0"/>
            </a:endParaRPr>
          </a:p>
        </p:txBody>
      </p:sp>
      <p:sp>
        <p:nvSpPr>
          <p:cNvPr id="31756" name="AutoShape 12"/>
          <p:cNvSpPr>
            <a:spLocks noChangeArrowheads="1"/>
          </p:cNvSpPr>
          <p:nvPr/>
        </p:nvSpPr>
        <p:spPr bwMode="auto">
          <a:xfrm rot="19321543">
            <a:off x="2196742" y="1461188"/>
            <a:ext cx="738502" cy="1803768"/>
          </a:xfrm>
          <a:prstGeom prst="downArrowCallout">
            <a:avLst>
              <a:gd name="adj1" fmla="val 30661"/>
              <a:gd name="adj2" fmla="val 30661"/>
              <a:gd name="adj3" fmla="val 16667"/>
              <a:gd name="adj4" fmla="val 81044"/>
            </a:avLst>
          </a:prstGeom>
          <a:solidFill>
            <a:srgbClr val="99CCFF"/>
          </a:solidFill>
          <a:ln w="9525">
            <a:solidFill>
              <a:srgbClr val="000000"/>
            </a:solidFill>
            <a:miter lim="800000"/>
            <a:headEnd/>
            <a:tailEnd/>
          </a:ln>
        </p:spPr>
        <p:txBody>
          <a:bodyPr vert="vert"/>
          <a:lstStyle/>
          <a:p>
            <a:r>
              <a:rPr lang="en-US" sz="2000" dirty="0" smtClean="0">
                <a:solidFill>
                  <a:srgbClr val="000000"/>
                </a:solidFill>
                <a:latin typeface="Arial" pitchFamily="34" charset="0"/>
              </a:rPr>
              <a:t>Attention</a:t>
            </a:r>
          </a:p>
          <a:p>
            <a:r>
              <a:rPr lang="en-US" sz="2000" dirty="0" smtClean="0">
                <a:solidFill>
                  <a:srgbClr val="000000"/>
                </a:solidFill>
                <a:latin typeface="Arial" pitchFamily="34" charset="0"/>
              </a:rPr>
              <a:t>skills</a:t>
            </a:r>
            <a:endParaRPr lang="en-GB" dirty="0">
              <a:solidFill>
                <a:srgbClr val="000000"/>
              </a:solidFill>
              <a:latin typeface="Arial" pitchFamily="34" charset="0"/>
            </a:endParaRPr>
          </a:p>
        </p:txBody>
      </p:sp>
    </p:spTree>
    <p:extLst>
      <p:ext uri="{BB962C8B-B14F-4D97-AF65-F5344CB8AC3E}">
        <p14:creationId xmlns:p14="http://schemas.microsoft.com/office/powerpoint/2010/main" val="1432361596"/>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fld id="{9B6F3EC3-4F54-4141-9820-8C188AFD5A24}" type="slidenum">
              <a:rPr lang="en-US" smtClean="0"/>
              <a:pPr>
                <a:defRPr/>
              </a:pPr>
              <a:t>20</a:t>
            </a:fld>
            <a:endParaRPr lang="en-US">
              <a:solidFill>
                <a:schemeClr val="tx1"/>
              </a:solidFill>
            </a:endParaRPr>
          </a:p>
        </p:txBody>
      </p:sp>
      <p:sp>
        <p:nvSpPr>
          <p:cNvPr id="5" name="Rectangle 4"/>
          <p:cNvSpPr/>
          <p:nvPr/>
        </p:nvSpPr>
        <p:spPr>
          <a:xfrm>
            <a:off x="539552" y="1166843"/>
            <a:ext cx="7992888" cy="3539430"/>
          </a:xfrm>
          <a:prstGeom prst="rect">
            <a:avLst/>
          </a:prstGeom>
          <a:solidFill>
            <a:srgbClr val="99CCFF"/>
          </a:solidFill>
        </p:spPr>
        <p:txBody>
          <a:bodyPr wrap="square">
            <a:spAutoFit/>
          </a:bodyPr>
          <a:lstStyle/>
          <a:p>
            <a:pPr>
              <a:buFontTx/>
              <a:buNone/>
              <a:defRPr/>
            </a:pPr>
            <a:r>
              <a:rPr lang="en-GB" sz="2800" dirty="0" smtClean="0">
                <a:latin typeface="+mj-lt"/>
              </a:rPr>
              <a:t>‘It </a:t>
            </a:r>
            <a:r>
              <a:rPr lang="en-GB" sz="2800" dirty="0">
                <a:latin typeface="+mj-lt"/>
              </a:rPr>
              <a:t>is extremely rare, in our experience, for a student with autism to be deliberately defiant…It is much more likely that the student does not understand the words used, the facial expression and body language of the speaker, or the social expectations of the situation…Non-compliance is rarely a useful concept in autism’. Gary </a:t>
            </a:r>
            <a:r>
              <a:rPr lang="en-GB" sz="2800" dirty="0" err="1">
                <a:latin typeface="+mj-lt"/>
              </a:rPr>
              <a:t>Mesibov</a:t>
            </a:r>
            <a:r>
              <a:rPr lang="en-GB" sz="2800" dirty="0">
                <a:latin typeface="+mj-lt"/>
              </a:rPr>
              <a:t>, co-founder of TEACCH</a:t>
            </a:r>
          </a:p>
        </p:txBody>
      </p:sp>
    </p:spTree>
    <p:extLst>
      <p:ext uri="{BB962C8B-B14F-4D97-AF65-F5344CB8AC3E}">
        <p14:creationId xmlns:p14="http://schemas.microsoft.com/office/powerpoint/2010/main" val="325558258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00B0F0"/>
          </a:solidFill>
        </p:spPr>
        <p:txBody>
          <a:bodyPr/>
          <a:lstStyle/>
          <a:p>
            <a:pPr algn="ctr"/>
            <a:r>
              <a:rPr lang="en-GB" b="1" dirty="0" smtClean="0"/>
              <a:t>Understanding behaviour</a:t>
            </a:r>
            <a:endParaRPr lang="en-GB" b="1" dirty="0"/>
          </a:p>
        </p:txBody>
      </p:sp>
      <p:sp>
        <p:nvSpPr>
          <p:cNvPr id="6" name="Text Placeholder 5"/>
          <p:cNvSpPr>
            <a:spLocks noGrp="1"/>
          </p:cNvSpPr>
          <p:nvPr>
            <p:ph type="body" idx="1"/>
          </p:nvPr>
        </p:nvSpPr>
        <p:spPr/>
        <p:txBody>
          <a:bodyPr/>
          <a:lstStyle/>
          <a:p>
            <a:endParaRPr lang="en-GB" dirty="0"/>
          </a:p>
        </p:txBody>
      </p:sp>
      <p:pic>
        <p:nvPicPr>
          <p:cNvPr id="4099" name="Picture 3"/>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467544" y="1772816"/>
            <a:ext cx="4040188" cy="3816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 Placeholder 6"/>
          <p:cNvSpPr>
            <a:spLocks noGrp="1"/>
          </p:cNvSpPr>
          <p:nvPr>
            <p:ph type="body" sz="quarter" idx="3"/>
          </p:nvPr>
        </p:nvSpPr>
        <p:spPr/>
        <p:txBody>
          <a:bodyPr/>
          <a:lstStyle/>
          <a:p>
            <a:endParaRPr lang="en-GB"/>
          </a:p>
        </p:txBody>
      </p:sp>
      <p:sp>
        <p:nvSpPr>
          <p:cNvPr id="8" name="Content Placeholder 7"/>
          <p:cNvSpPr>
            <a:spLocks noGrp="1"/>
          </p:cNvSpPr>
          <p:nvPr>
            <p:ph sz="quarter" idx="4"/>
          </p:nvPr>
        </p:nvSpPr>
        <p:spPr>
          <a:xfrm>
            <a:off x="4572000" y="1772816"/>
            <a:ext cx="4041775" cy="3816424"/>
          </a:xfrm>
          <a:solidFill>
            <a:srgbClr val="99CCFF"/>
          </a:solidFill>
        </p:spPr>
        <p:txBody>
          <a:bodyPr/>
          <a:lstStyle/>
          <a:p>
            <a:r>
              <a:rPr lang="en-GB" dirty="0" smtClean="0"/>
              <a:t>Sensory?</a:t>
            </a:r>
          </a:p>
          <a:p>
            <a:r>
              <a:rPr lang="en-GB" dirty="0" smtClean="0"/>
              <a:t>Communication?</a:t>
            </a:r>
          </a:p>
          <a:p>
            <a:r>
              <a:rPr lang="en-GB" dirty="0" smtClean="0"/>
              <a:t>Information processing?</a:t>
            </a:r>
          </a:p>
          <a:p>
            <a:r>
              <a:rPr lang="en-GB" dirty="0" smtClean="0"/>
              <a:t>Social understanding?</a:t>
            </a:r>
          </a:p>
          <a:p>
            <a:r>
              <a:rPr lang="en-GB" dirty="0" smtClean="0"/>
              <a:t>Different perception?</a:t>
            </a:r>
          </a:p>
          <a:p>
            <a:r>
              <a:rPr lang="en-GB" dirty="0" smtClean="0"/>
              <a:t>Hungry/tired/ill?</a:t>
            </a:r>
          </a:p>
          <a:p>
            <a:endParaRPr lang="en-GB" dirty="0"/>
          </a:p>
        </p:txBody>
      </p:sp>
      <p:sp>
        <p:nvSpPr>
          <p:cNvPr id="4" name="Slide Number Placeholder 3"/>
          <p:cNvSpPr>
            <a:spLocks noGrp="1"/>
          </p:cNvSpPr>
          <p:nvPr>
            <p:ph type="sldNum" sz="quarter" idx="10"/>
          </p:nvPr>
        </p:nvSpPr>
        <p:spPr/>
        <p:txBody>
          <a:bodyPr/>
          <a:lstStyle/>
          <a:p>
            <a:pPr>
              <a:defRPr/>
            </a:pPr>
            <a:fld id="{9B6F3EC3-4F54-4141-9820-8C188AFD5A24}" type="slidenum">
              <a:rPr lang="en-US" smtClean="0"/>
              <a:pPr>
                <a:defRPr/>
              </a:pPr>
              <a:t>21</a:t>
            </a:fld>
            <a:endParaRPr lang="en-US">
              <a:solidFill>
                <a:schemeClr val="tx1"/>
              </a:solidFill>
            </a:endParaRPr>
          </a:p>
        </p:txBody>
      </p:sp>
    </p:spTree>
    <p:extLst>
      <p:ext uri="{BB962C8B-B14F-4D97-AF65-F5344CB8AC3E}">
        <p14:creationId xmlns:p14="http://schemas.microsoft.com/office/powerpoint/2010/main" val="358628549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539552" y="404664"/>
            <a:ext cx="8064896" cy="1152128"/>
          </a:xfrm>
          <a:solidFill>
            <a:srgbClr val="00B0F0"/>
          </a:solidFill>
        </p:spPr>
        <p:txBody>
          <a:bodyPr/>
          <a:lstStyle/>
          <a:p>
            <a:pPr algn="ctr"/>
            <a:r>
              <a:rPr lang="en-GB" b="1" dirty="0" smtClean="0"/>
              <a:t>What about strengths?</a:t>
            </a:r>
            <a:endParaRPr lang="en-GB" b="1" dirty="0"/>
          </a:p>
        </p:txBody>
      </p:sp>
      <p:sp>
        <p:nvSpPr>
          <p:cNvPr id="9" name="Content Placeholder 8"/>
          <p:cNvSpPr>
            <a:spLocks noGrp="1"/>
          </p:cNvSpPr>
          <p:nvPr>
            <p:ph idx="1"/>
          </p:nvPr>
        </p:nvSpPr>
        <p:spPr>
          <a:xfrm>
            <a:off x="539552" y="1844824"/>
            <a:ext cx="7994848" cy="4608512"/>
          </a:xfrm>
          <a:noFill/>
        </p:spPr>
        <p:txBody>
          <a:bodyPr/>
          <a:lstStyle/>
          <a:p>
            <a:r>
              <a:rPr lang="en-GB" sz="2400" dirty="0" smtClean="0"/>
              <a:t>Good memory for facts </a:t>
            </a:r>
          </a:p>
          <a:p>
            <a:r>
              <a:rPr lang="en-GB" sz="2400" dirty="0" smtClean="0"/>
              <a:t>Knowledgeable and passionate in areas of particular interest</a:t>
            </a:r>
          </a:p>
          <a:p>
            <a:r>
              <a:rPr lang="en-GB" sz="2400" dirty="0" smtClean="0"/>
              <a:t>Strong visual learners</a:t>
            </a:r>
          </a:p>
          <a:p>
            <a:r>
              <a:rPr lang="en-GB" sz="2400" dirty="0" smtClean="0"/>
              <a:t>Attention to detail</a:t>
            </a:r>
          </a:p>
          <a:p>
            <a:r>
              <a:rPr lang="en-GB" sz="2400" dirty="0" smtClean="0"/>
              <a:t>Understanding rules and routines</a:t>
            </a:r>
          </a:p>
          <a:p>
            <a:r>
              <a:rPr lang="en-GB" sz="2400" dirty="0" smtClean="0"/>
              <a:t>Honesty </a:t>
            </a:r>
          </a:p>
          <a:p>
            <a:r>
              <a:rPr lang="en-GB" sz="2400" dirty="0" smtClean="0"/>
              <a:t>Living in the moment</a:t>
            </a:r>
          </a:p>
          <a:p>
            <a:pPr marL="0" indent="0">
              <a:buNone/>
            </a:pPr>
            <a:r>
              <a:rPr lang="en-GB" sz="2800" dirty="0" smtClean="0"/>
              <a:t>                       INDIVIDUALITY!</a:t>
            </a:r>
          </a:p>
          <a:p>
            <a:endParaRPr lang="en-GB" sz="2800" dirty="0"/>
          </a:p>
        </p:txBody>
      </p:sp>
      <p:sp>
        <p:nvSpPr>
          <p:cNvPr id="7" name="Slide Number Placeholder 6"/>
          <p:cNvSpPr>
            <a:spLocks noGrp="1"/>
          </p:cNvSpPr>
          <p:nvPr>
            <p:ph type="sldNum" sz="quarter" idx="10"/>
          </p:nvPr>
        </p:nvSpPr>
        <p:spPr/>
        <p:txBody>
          <a:bodyPr/>
          <a:lstStyle/>
          <a:p>
            <a:pPr>
              <a:defRPr/>
            </a:pPr>
            <a:fld id="{7D32E8C3-048F-4DB5-AD06-35246EB5EAB0}" type="slidenum">
              <a:rPr lang="en-US" smtClean="0"/>
              <a:pPr>
                <a:defRPr/>
              </a:pPr>
              <a:t>22</a:t>
            </a:fld>
            <a:endParaRPr lang="en-US" dirty="0">
              <a:solidFill>
                <a:schemeClr val="tx1"/>
              </a:solidFill>
            </a:endParaRPr>
          </a:p>
        </p:txBody>
      </p:sp>
    </p:spTree>
    <p:extLst>
      <p:ext uri="{BB962C8B-B14F-4D97-AF65-F5344CB8AC3E}">
        <p14:creationId xmlns:p14="http://schemas.microsoft.com/office/powerpoint/2010/main" val="242041336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9B6F3EC3-4F54-4141-9820-8C188AFD5A24}" type="slidenum">
              <a:rPr lang="en-US" smtClean="0"/>
              <a:pPr>
                <a:defRPr/>
              </a:pPr>
              <a:t>23</a:t>
            </a:fld>
            <a:endParaRPr lang="en-US">
              <a:solidFill>
                <a:schemeClr val="tx1"/>
              </a:solidFill>
            </a:endParaRPr>
          </a:p>
        </p:txBody>
      </p:sp>
      <p:pic>
        <p:nvPicPr>
          <p:cNvPr id="2050" name="Picture 2" descr="http://media-cache-ak0.pinimg.com/736x/3e/66/13/3e66131d11510cdb9587a67c67cc631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440903"/>
            <a:ext cx="7776864" cy="52203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974766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332656"/>
            <a:ext cx="7992888" cy="1152128"/>
          </a:xfrm>
          <a:solidFill>
            <a:srgbClr val="00B0F0"/>
          </a:solidFill>
        </p:spPr>
        <p:txBody>
          <a:bodyPr/>
          <a:lstStyle/>
          <a:p>
            <a:pPr algn="ctr"/>
            <a:r>
              <a:rPr lang="en-GB" sz="3600" b="1" dirty="0" smtClean="0"/>
              <a:t>Local support groups</a:t>
            </a:r>
            <a:endParaRPr lang="en-GB" sz="3600" b="1" dirty="0"/>
          </a:p>
        </p:txBody>
      </p:sp>
      <p:sp>
        <p:nvSpPr>
          <p:cNvPr id="3" name="Content Placeholder 2"/>
          <p:cNvSpPr>
            <a:spLocks noGrp="1"/>
          </p:cNvSpPr>
          <p:nvPr>
            <p:ph idx="1"/>
          </p:nvPr>
        </p:nvSpPr>
        <p:spPr>
          <a:xfrm>
            <a:off x="685800" y="1412776"/>
            <a:ext cx="7848600" cy="4454624"/>
          </a:xfrm>
        </p:spPr>
        <p:txBody>
          <a:bodyPr/>
          <a:lstStyle/>
          <a:p>
            <a:pPr marL="0" indent="0">
              <a:buNone/>
            </a:pPr>
            <a:endParaRPr lang="en-GB" sz="3600" dirty="0" smtClean="0"/>
          </a:p>
          <a:p>
            <a:pPr marL="0" indent="0">
              <a:buNone/>
            </a:pPr>
            <a:endParaRPr lang="en-GB" sz="3600" dirty="0" smtClean="0"/>
          </a:p>
          <a:p>
            <a:pPr marL="0" indent="0">
              <a:buNone/>
            </a:pPr>
            <a:r>
              <a:rPr lang="en-GB" sz="3600" dirty="0" smtClean="0"/>
              <a:t> </a:t>
            </a:r>
          </a:p>
          <a:p>
            <a:pPr marL="0" indent="0">
              <a:buNone/>
            </a:pPr>
            <a:endParaRPr lang="en-GB" sz="3600" dirty="0" smtClean="0"/>
          </a:p>
          <a:p>
            <a:pPr marL="0" indent="0">
              <a:buNone/>
            </a:pPr>
            <a:endParaRPr lang="en-GB" sz="3600" dirty="0" smtClean="0"/>
          </a:p>
          <a:p>
            <a:pPr marL="0" indent="0">
              <a:buNone/>
            </a:pPr>
            <a:endParaRPr lang="en-GB" sz="3600" dirty="0" smtClean="0"/>
          </a:p>
          <a:p>
            <a:endParaRPr lang="en-GB" sz="3600" dirty="0" smtClean="0"/>
          </a:p>
          <a:p>
            <a:endParaRPr lang="en-GB" dirty="0"/>
          </a:p>
        </p:txBody>
      </p:sp>
      <p:sp>
        <p:nvSpPr>
          <p:cNvPr id="4" name="Slide Number Placeholder 3"/>
          <p:cNvSpPr>
            <a:spLocks noGrp="1"/>
          </p:cNvSpPr>
          <p:nvPr>
            <p:ph type="sldNum" sz="quarter" idx="10"/>
          </p:nvPr>
        </p:nvSpPr>
        <p:spPr/>
        <p:txBody>
          <a:bodyPr/>
          <a:lstStyle/>
          <a:p>
            <a:pPr>
              <a:defRPr/>
            </a:pPr>
            <a:fld id="{9B6F3EC3-4F54-4141-9820-8C188AFD5A24}" type="slidenum">
              <a:rPr lang="en-US" smtClean="0"/>
              <a:pPr>
                <a:defRPr/>
              </a:pPr>
              <a:t>24</a:t>
            </a:fld>
            <a:endParaRPr lang="en-US">
              <a:solidFill>
                <a:schemeClr val="tx1"/>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6696" y="3105654"/>
            <a:ext cx="2733175" cy="12167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9" y="4509120"/>
            <a:ext cx="5112567" cy="10801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560" y="1484784"/>
            <a:ext cx="7992887" cy="15121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6218200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404664"/>
            <a:ext cx="8136904" cy="1224136"/>
          </a:xfrm>
          <a:solidFill>
            <a:srgbClr val="00B0F0"/>
          </a:solidFill>
        </p:spPr>
        <p:txBody>
          <a:bodyPr/>
          <a:lstStyle/>
          <a:p>
            <a:pPr algn="ctr"/>
            <a:r>
              <a:rPr lang="en-GB" sz="4400" dirty="0" smtClean="0"/>
              <a:t/>
            </a:r>
            <a:br>
              <a:rPr lang="en-GB" sz="4400" dirty="0" smtClean="0"/>
            </a:br>
            <a:r>
              <a:rPr lang="en-GB" sz="3600" b="1" dirty="0">
                <a:solidFill>
                  <a:srgbClr val="000000"/>
                </a:solidFill>
              </a:rPr>
              <a:t>National Autistic Society</a:t>
            </a:r>
            <a:r>
              <a:rPr lang="en-GB" sz="4400" dirty="0"/>
              <a:t/>
            </a:r>
            <a:br>
              <a:rPr lang="en-GB" sz="4400" dirty="0"/>
            </a:br>
            <a:endParaRPr lang="en-GB" sz="4400" dirty="0"/>
          </a:p>
        </p:txBody>
      </p:sp>
      <p:sp>
        <p:nvSpPr>
          <p:cNvPr id="3" name="Content Placeholder 2"/>
          <p:cNvSpPr>
            <a:spLocks noGrp="1"/>
          </p:cNvSpPr>
          <p:nvPr>
            <p:ph idx="1"/>
          </p:nvPr>
        </p:nvSpPr>
        <p:spPr>
          <a:xfrm>
            <a:off x="685800" y="2780928"/>
            <a:ext cx="7848600" cy="3086472"/>
          </a:xfrm>
        </p:spPr>
        <p:txBody>
          <a:bodyPr/>
          <a:lstStyle/>
          <a:p>
            <a:pPr marL="0" indent="0">
              <a:buNone/>
            </a:pPr>
            <a:r>
              <a:rPr lang="en-GB" sz="3600" dirty="0" smtClean="0">
                <a:hlinkClick r:id="rId2"/>
              </a:rPr>
              <a:t>www.autism.org.uk</a:t>
            </a:r>
            <a:endParaRPr lang="en-GB" sz="3600" dirty="0" smtClean="0"/>
          </a:p>
          <a:p>
            <a:pPr marL="0" indent="0">
              <a:buNone/>
            </a:pPr>
            <a:endParaRPr lang="en-GB" dirty="0"/>
          </a:p>
        </p:txBody>
      </p:sp>
      <p:sp>
        <p:nvSpPr>
          <p:cNvPr id="4" name="Slide Number Placeholder 3"/>
          <p:cNvSpPr>
            <a:spLocks noGrp="1"/>
          </p:cNvSpPr>
          <p:nvPr>
            <p:ph type="sldNum" sz="quarter" idx="10"/>
          </p:nvPr>
        </p:nvSpPr>
        <p:spPr/>
        <p:txBody>
          <a:bodyPr/>
          <a:lstStyle/>
          <a:p>
            <a:pPr>
              <a:defRPr/>
            </a:pPr>
            <a:fld id="{9B6F3EC3-4F54-4141-9820-8C188AFD5A24}" type="slidenum">
              <a:rPr lang="en-US" smtClean="0"/>
              <a:pPr>
                <a:defRPr/>
              </a:pPr>
              <a:t>25</a:t>
            </a:fld>
            <a:endParaRPr lang="en-US">
              <a:solidFill>
                <a:schemeClr val="tx1"/>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7" y="3501008"/>
            <a:ext cx="2880319" cy="17281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5896" y="3501008"/>
            <a:ext cx="4176464" cy="17281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0513858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8136904" cy="1143000"/>
          </a:xfrm>
          <a:solidFill>
            <a:srgbClr val="00B0F0"/>
          </a:solidFill>
        </p:spPr>
        <p:txBody>
          <a:bodyPr/>
          <a:lstStyle/>
          <a:p>
            <a:pPr algn="ctr">
              <a:defRPr/>
            </a:pPr>
            <a:r>
              <a:rPr lang="en-GB" sz="3600" b="1" dirty="0" smtClean="0"/>
              <a:t>Autism Education Trust</a:t>
            </a:r>
            <a:endParaRPr lang="en-GB" sz="3600" b="1" dirty="0"/>
          </a:p>
        </p:txBody>
      </p:sp>
      <p:sp>
        <p:nvSpPr>
          <p:cNvPr id="3" name="Content Placeholder 2"/>
          <p:cNvSpPr>
            <a:spLocks noGrp="1"/>
          </p:cNvSpPr>
          <p:nvPr>
            <p:ph idx="1"/>
          </p:nvPr>
        </p:nvSpPr>
        <p:spPr>
          <a:xfrm>
            <a:off x="539553" y="1412777"/>
            <a:ext cx="7993260" cy="864095"/>
          </a:xfrm>
        </p:spPr>
        <p:txBody>
          <a:bodyPr/>
          <a:lstStyle/>
          <a:p>
            <a:pPr marL="0" indent="0">
              <a:buNone/>
              <a:defRPr/>
            </a:pPr>
            <a:r>
              <a:rPr lang="en-GB" sz="2800" dirty="0" smtClean="0"/>
              <a:t>www.</a:t>
            </a:r>
            <a:r>
              <a:rPr lang="en-GB" sz="2800" b="1" dirty="0" smtClean="0"/>
              <a:t>autismeducationtrust.org.uk</a:t>
            </a:r>
            <a:endParaRPr lang="en-GB" sz="2800" dirty="0" smtClean="0"/>
          </a:p>
          <a:p>
            <a:pPr marL="0" indent="0">
              <a:buNone/>
              <a:defRPr/>
            </a:pPr>
            <a:r>
              <a:rPr lang="en-GB" sz="2800" dirty="0" smtClean="0"/>
              <a:t>Resources for parents and carers </a:t>
            </a:r>
          </a:p>
          <a:p>
            <a:pPr>
              <a:defRPr/>
            </a:pPr>
            <a:endParaRPr lang="en-GB" dirty="0"/>
          </a:p>
        </p:txBody>
      </p:sp>
      <p:sp>
        <p:nvSpPr>
          <p:cNvPr id="4" name="Slide Number Placeholder 3"/>
          <p:cNvSpPr>
            <a:spLocks noGrp="1"/>
          </p:cNvSpPr>
          <p:nvPr>
            <p:ph type="sldNum" sz="quarter" idx="10"/>
          </p:nvPr>
        </p:nvSpPr>
        <p:spPr/>
        <p:txBody>
          <a:bodyPr/>
          <a:lstStyle/>
          <a:p>
            <a:pPr>
              <a:defRPr/>
            </a:pPr>
            <a:fld id="{84E3490E-B225-4915-A4A1-0DA730797549}" type="slidenum">
              <a:rPr lang="en-US" smtClean="0"/>
              <a:pPr>
                <a:defRPr/>
              </a:pPr>
              <a:t>26</a:t>
            </a:fld>
            <a:endParaRPr lang="en-US">
              <a:solidFill>
                <a:schemeClr val="tx1"/>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2492896"/>
            <a:ext cx="3041302" cy="38884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1920" y="2492897"/>
            <a:ext cx="3096344" cy="388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7183815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882" name="Picture 2" descr="autism myste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4438" y="0"/>
            <a:ext cx="41783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8890922"/>
      </p:ext>
    </p:extLst>
  </p:cSld>
  <p:clrMapOvr>
    <a:masterClrMapping/>
  </p:clrMapOvr>
  <p:timing>
    <p:tnLst>
      <p:par>
        <p:cTn id="1" dur="indefinite" restart="never" nodeType="tmRoot"/>
      </p:par>
    </p:tnLst>
  </p:timing>
</p:sld>
</file>

<file path=ppt/theme/theme1.xml><?xml version="1.0" encoding="utf-8"?>
<a:theme xmlns:a="http://schemas.openxmlformats.org/drawingml/2006/main" name="blank">
  <a:themeElements>
    <a:clrScheme name="Blank Presentation 1">
      <a:dk1>
        <a:srgbClr val="000000"/>
      </a:dk1>
      <a:lt1>
        <a:srgbClr val="FFFFFF"/>
      </a:lt1>
      <a:dk2>
        <a:srgbClr val="B3995D"/>
      </a:dk2>
      <a:lt2>
        <a:srgbClr val="D00F44"/>
      </a:lt2>
      <a:accent1>
        <a:srgbClr val="C75B12"/>
      </a:accent1>
      <a:accent2>
        <a:srgbClr val="850057"/>
      </a:accent2>
      <a:accent3>
        <a:srgbClr val="FFFFFF"/>
      </a:accent3>
      <a:accent4>
        <a:srgbClr val="000000"/>
      </a:accent4>
      <a:accent5>
        <a:srgbClr val="E0B5AA"/>
      </a:accent5>
      <a:accent6>
        <a:srgbClr val="78004E"/>
      </a:accent6>
      <a:hlink>
        <a:srgbClr val="4B306A"/>
      </a:hlink>
      <a:folHlink>
        <a:srgbClr val="0083BE"/>
      </a:folHlink>
    </a:clrScheme>
    <a:fontScheme name="Blank Presentation">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Times"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Times" charset="0"/>
            <a:ea typeface="ＭＳ Ｐゴシック" charset="0"/>
          </a:defRPr>
        </a:defPPr>
      </a:lstStyle>
    </a:lnDef>
  </a:objectDefaults>
  <a:extraClrSchemeLst>
    <a:extraClrScheme>
      <a:clrScheme name="Blank Presentation 1">
        <a:dk1>
          <a:srgbClr val="000000"/>
        </a:dk1>
        <a:lt1>
          <a:srgbClr val="FFFFFF"/>
        </a:lt1>
        <a:dk2>
          <a:srgbClr val="B3995D"/>
        </a:dk2>
        <a:lt2>
          <a:srgbClr val="D00F44"/>
        </a:lt2>
        <a:accent1>
          <a:srgbClr val="C75B12"/>
        </a:accent1>
        <a:accent2>
          <a:srgbClr val="850057"/>
        </a:accent2>
        <a:accent3>
          <a:srgbClr val="FFFFFF"/>
        </a:accent3>
        <a:accent4>
          <a:srgbClr val="000000"/>
        </a:accent4>
        <a:accent5>
          <a:srgbClr val="E0B5AA"/>
        </a:accent5>
        <a:accent6>
          <a:srgbClr val="78004E"/>
        </a:accent6>
        <a:hlink>
          <a:srgbClr val="4B306A"/>
        </a:hlink>
        <a:folHlink>
          <a:srgbClr val="0083BE"/>
        </a:folHlink>
      </a:clrScheme>
      <a:clrMap bg1="lt1" tx1="dk1" bg2="lt2" tx2="dk2" accent1="accent1" accent2="accent2" accent3="accent3" accent4="accent4" accent5="accent5" accent6="accent6" hlink="hlink" folHlink="folHlink"/>
    </a:extraClrScheme>
    <a:extraClrScheme>
      <a:clrScheme name="Blank Presentation 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Blank Presentation 3">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4">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5">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6">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9">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10">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11">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1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blank</Template>
  <TotalTime>1280</TotalTime>
  <Words>693</Words>
  <Application>Microsoft Office PowerPoint</Application>
  <PresentationFormat>On-screen Show (4:3)</PresentationFormat>
  <Paragraphs>173</Paragraphs>
  <Slides>27</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27</vt:i4>
      </vt:variant>
    </vt:vector>
  </HeadingPairs>
  <TitlesOfParts>
    <vt:vector size="32" baseType="lpstr">
      <vt:lpstr>ＭＳ Ｐゴシック</vt:lpstr>
      <vt:lpstr>ＭＳ Ｐゴシック</vt:lpstr>
      <vt:lpstr>Arial</vt:lpstr>
      <vt:lpstr>Times</vt:lpstr>
      <vt:lpstr>blank</vt:lpstr>
      <vt:lpstr>Good Futures Session One </vt:lpstr>
      <vt:lpstr>What is autism? </vt:lpstr>
      <vt:lpstr>PowerPoint Presentation</vt:lpstr>
      <vt:lpstr>PowerPoint Presentation</vt:lpstr>
      <vt:lpstr>The history…</vt:lpstr>
      <vt:lpstr>PowerPoint Presentation</vt:lpstr>
      <vt:lpstr>PowerPoint Presentation</vt:lpstr>
      <vt:lpstr>Difference not deficit</vt:lpstr>
      <vt:lpstr>     </vt:lpstr>
      <vt:lpstr>PowerPoint Presentation</vt:lpstr>
      <vt:lpstr> Social  interaction </vt:lpstr>
      <vt:lpstr>Social communication</vt:lpstr>
      <vt:lpstr>   Information processing  </vt:lpstr>
      <vt:lpstr>Sensory differences</vt:lpstr>
      <vt:lpstr> There are two more senses </vt:lpstr>
      <vt:lpstr>Theory of mind </vt:lpstr>
      <vt:lpstr> Executive function- performance of the frontal lobe of the brain </vt:lpstr>
      <vt:lpstr>PowerPoint Presentation</vt:lpstr>
      <vt:lpstr> Central Coherence Some pupils will have difficulty in focusing on a whole topic, but will be preoccupied with fragments. Frith (1989) </vt:lpstr>
      <vt:lpstr>PowerPoint Presentation</vt:lpstr>
      <vt:lpstr>Understanding behaviour</vt:lpstr>
      <vt:lpstr>What about strengths?</vt:lpstr>
      <vt:lpstr>PowerPoint Presentation</vt:lpstr>
      <vt:lpstr>Local support groups</vt:lpstr>
      <vt:lpstr> National Autistic Society </vt:lpstr>
      <vt:lpstr>Autism Education Trust</vt:lpstr>
      <vt:lpstr>PowerPoint Presentation</vt:lpstr>
    </vt:vector>
  </TitlesOfParts>
  <Company>Essex County Council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Moving on Together  Week 1</dc:title>
  <dc:creator>Jill.Horne</dc:creator>
  <cp:lastModifiedBy>Mrs Williamson</cp:lastModifiedBy>
  <cp:revision>79</cp:revision>
  <cp:lastPrinted>2014-09-30T08:31:17Z</cp:lastPrinted>
  <dcterms:created xsi:type="dcterms:W3CDTF">2013-04-15T19:04:19Z</dcterms:created>
  <dcterms:modified xsi:type="dcterms:W3CDTF">2019-12-02T13:40:05Z</dcterms:modified>
</cp:coreProperties>
</file>