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9"/>
  </p:notesMasterIdLst>
  <p:sldIdLst>
    <p:sldId id="256" r:id="rId2"/>
    <p:sldId id="257" r:id="rId3"/>
    <p:sldId id="258" r:id="rId4"/>
    <p:sldId id="262" r:id="rId5"/>
    <p:sldId id="278" r:id="rId6"/>
    <p:sldId id="266" r:id="rId7"/>
    <p:sldId id="267" r:id="rId8"/>
    <p:sldId id="277" r:id="rId9"/>
    <p:sldId id="268" r:id="rId10"/>
    <p:sldId id="269" r:id="rId11"/>
    <p:sldId id="275" r:id="rId12"/>
    <p:sldId id="270" r:id="rId13"/>
    <p:sldId id="271" r:id="rId14"/>
    <p:sldId id="272" r:id="rId15"/>
    <p:sldId id="273" r:id="rId16"/>
    <p:sldId id="276" r:id="rId17"/>
    <p:sldId id="279" r:id="rId18"/>
  </p:sldIdLst>
  <p:sldSz cx="9144000" cy="5143500" type="screen16x9"/>
  <p:notesSz cx="6858000" cy="9144000"/>
  <p:embeddedFontLst>
    <p:embeddedFont>
      <p:font typeface="Calibri" panose="020F0502020204030204" pitchFamily="34" charset="0"/>
      <p:regular r:id="rId20"/>
      <p:bold r:id="rId21"/>
      <p:italic r:id="rId22"/>
      <p:boldItalic r:id="rId23"/>
    </p:embeddedFont>
    <p:embeddedFont>
      <p:font typeface="Nunito" pitchFamily="2"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2AFF5F-29DE-4CFE-B5D6-E56C1A5AE2F3}" v="6" dt="2022-11-05T16:08:09.7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90" autoAdjust="0"/>
    <p:restoredTop sz="94660"/>
  </p:normalViewPr>
  <p:slideViewPr>
    <p:cSldViewPr snapToGrid="0">
      <p:cViewPr varScale="1">
        <p:scale>
          <a:sx n="94" d="100"/>
          <a:sy n="94" d="100"/>
        </p:scale>
        <p:origin x="906" y="9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40262717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354876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14e328a1816_2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14e328a1816_2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07505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14e04fc6c6a_0_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14e04fc6c6a_0_1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436504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14e04fc6c6a_0_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 name="Google Shape;163;g14e04fc6c6a_0_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569384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6"/>
        </a:solidFill>
        <a:effectLst/>
      </p:bgPr>
    </p:bg>
    <p:spTree>
      <p:nvGrpSpPr>
        <p:cNvPr id="1" name="Shape 9"/>
        <p:cNvGrpSpPr/>
        <p:nvPr/>
      </p:nvGrpSpPr>
      <p:grpSpPr>
        <a:xfrm>
          <a:off x="0" y="0"/>
          <a:ext cx="0" cy="0"/>
          <a:chOff x="0" y="0"/>
          <a:chExt cx="0" cy="0"/>
        </a:xfrm>
      </p:grpSpPr>
      <p:sp>
        <p:nvSpPr>
          <p:cNvPr id="10" name="Google Shape;10;p2"/>
          <p:cNvSpPr/>
          <p:nvPr/>
        </p:nvSpPr>
        <p:spPr>
          <a:xfrm>
            <a:off x="31" y="2824500"/>
            <a:ext cx="7370400" cy="23190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flipH="1">
            <a:off x="3582600" y="1550700"/>
            <a:ext cx="5561400" cy="35928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rot="10800000">
            <a:off x="5058905" y="0"/>
            <a:ext cx="4085100" cy="20526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20327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 name="Google Shape;14;p2"/>
          <p:cNvGrpSpPr/>
          <p:nvPr/>
        </p:nvGrpSpPr>
        <p:grpSpPr>
          <a:xfrm>
            <a:off x="255200" y="592"/>
            <a:ext cx="2250363" cy="1044300"/>
            <a:chOff x="255200" y="592"/>
            <a:chExt cx="2250363" cy="1044300"/>
          </a:xfrm>
        </p:grpSpPr>
        <p:sp>
          <p:nvSpPr>
            <p:cNvPr id="15" name="Google Shape;15;p2"/>
            <p:cNvSpPr/>
            <p:nvPr/>
          </p:nvSpPr>
          <p:spPr>
            <a:xfrm>
              <a:off x="764063"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509632"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255200"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18;p2"/>
          <p:cNvGrpSpPr/>
          <p:nvPr/>
        </p:nvGrpSpPr>
        <p:grpSpPr>
          <a:xfrm>
            <a:off x="905395" y="592"/>
            <a:ext cx="2250363" cy="1044300"/>
            <a:chOff x="905395" y="592"/>
            <a:chExt cx="2250363" cy="1044300"/>
          </a:xfrm>
        </p:grpSpPr>
        <p:sp>
          <p:nvSpPr>
            <p:cNvPr id="19" name="Google Shape;19;p2"/>
            <p:cNvSpPr/>
            <p:nvPr/>
          </p:nvSpPr>
          <p:spPr>
            <a:xfrm>
              <a:off x="1414258"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1159826"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905395"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 name="Google Shape;22;p2"/>
          <p:cNvGrpSpPr/>
          <p:nvPr/>
        </p:nvGrpSpPr>
        <p:grpSpPr>
          <a:xfrm>
            <a:off x="7057468" y="5088"/>
            <a:ext cx="1851282" cy="752108"/>
            <a:chOff x="6917201" y="0"/>
            <a:chExt cx="2227777" cy="863400"/>
          </a:xfrm>
        </p:grpSpPr>
        <p:sp>
          <p:nvSpPr>
            <p:cNvPr id="23" name="Google Shape;23;p2"/>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 name="Google Shape;26;p2"/>
          <p:cNvGrpSpPr/>
          <p:nvPr/>
        </p:nvGrpSpPr>
        <p:grpSpPr>
          <a:xfrm>
            <a:off x="6553032" y="4217852"/>
            <a:ext cx="2389068" cy="925737"/>
            <a:chOff x="6917201" y="0"/>
            <a:chExt cx="2227777" cy="863400"/>
          </a:xfrm>
        </p:grpSpPr>
        <p:sp>
          <p:nvSpPr>
            <p:cNvPr id="27" name="Google Shape;27;p2"/>
            <p:cNvSpPr/>
            <p:nvPr/>
          </p:nvSpPr>
          <p:spPr>
            <a:xfrm>
              <a:off x="7641677"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7279439"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6917201"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 name="Google Shape;30;p2"/>
          <p:cNvGrpSpPr/>
          <p:nvPr/>
        </p:nvGrpSpPr>
        <p:grpSpPr>
          <a:xfrm>
            <a:off x="199149" y="4055652"/>
            <a:ext cx="2795414" cy="1083308"/>
            <a:chOff x="6917201" y="0"/>
            <a:chExt cx="2227777" cy="863400"/>
          </a:xfrm>
        </p:grpSpPr>
        <p:sp>
          <p:nvSpPr>
            <p:cNvPr id="31" name="Google Shape;31;p2"/>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4" name="Google Shape;34;p2"/>
          <p:cNvSpPr txBox="1">
            <a:spLocks noGrp="1"/>
          </p:cNvSpPr>
          <p:nvPr>
            <p:ph type="ctrTitle"/>
          </p:nvPr>
        </p:nvSpPr>
        <p:spPr>
          <a:xfrm>
            <a:off x="1858703" y="1822833"/>
            <a:ext cx="5361300" cy="14481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a:endParaRPr/>
          </a:p>
        </p:txBody>
      </p:sp>
      <p:sp>
        <p:nvSpPr>
          <p:cNvPr id="35" name="Google Shape;35;p2"/>
          <p:cNvSpPr txBox="1">
            <a:spLocks noGrp="1"/>
          </p:cNvSpPr>
          <p:nvPr>
            <p:ph type="subTitle" idx="1"/>
          </p:nvPr>
        </p:nvSpPr>
        <p:spPr>
          <a:xfrm>
            <a:off x="1858700" y="3413158"/>
            <a:ext cx="5361300" cy="52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36" name="Google Shape;36;p2"/>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37"/>
        <p:cNvGrpSpPr/>
        <p:nvPr/>
      </p:nvGrpSpPr>
      <p:grpSpPr>
        <a:xfrm>
          <a:off x="0" y="0"/>
          <a:ext cx="0" cy="0"/>
          <a:chOff x="0" y="0"/>
          <a:chExt cx="0" cy="0"/>
        </a:xfrm>
      </p:grpSpPr>
      <p:sp>
        <p:nvSpPr>
          <p:cNvPr id="38" name="Google Shape;38;p3"/>
          <p:cNvSpPr/>
          <p:nvPr/>
        </p:nvSpPr>
        <p:spPr>
          <a:xfrm flipH="1">
            <a:off x="4757100" y="2309400"/>
            <a:ext cx="4386900" cy="28341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9" name="Google Shape;39;p3"/>
          <p:cNvGrpSpPr/>
          <p:nvPr/>
        </p:nvGrpSpPr>
        <p:grpSpPr>
          <a:xfrm>
            <a:off x="5594191" y="3961115"/>
            <a:ext cx="2910145" cy="1182340"/>
            <a:chOff x="6917201" y="0"/>
            <a:chExt cx="2227777" cy="863400"/>
          </a:xfrm>
        </p:grpSpPr>
        <p:sp>
          <p:nvSpPr>
            <p:cNvPr id="40" name="Google Shape;40;p3"/>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3"/>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3"/>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3" name="Google Shape;43;p3"/>
          <p:cNvGrpSpPr/>
          <p:nvPr/>
        </p:nvGrpSpPr>
        <p:grpSpPr>
          <a:xfrm>
            <a:off x="199149" y="2"/>
            <a:ext cx="2795414" cy="1083308"/>
            <a:chOff x="6917201" y="0"/>
            <a:chExt cx="2227777" cy="863400"/>
          </a:xfrm>
        </p:grpSpPr>
        <p:sp>
          <p:nvSpPr>
            <p:cNvPr id="44" name="Google Shape;44;p3"/>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3"/>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3"/>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7" name="Google Shape;47;p3"/>
          <p:cNvSpPr txBox="1">
            <a:spLocks noGrp="1"/>
          </p:cNvSpPr>
          <p:nvPr>
            <p:ph type="title"/>
          </p:nvPr>
        </p:nvSpPr>
        <p:spPr>
          <a:xfrm>
            <a:off x="1888684" y="1746100"/>
            <a:ext cx="5377500" cy="16461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dk2"/>
              </a:buClr>
              <a:buSzPts val="3200"/>
              <a:buNone/>
              <a:defRPr sz="3200">
                <a:solidFill>
                  <a:schemeClr val="dk2"/>
                </a:solidFill>
              </a:defRPr>
            </a:lvl1pPr>
            <a:lvl2pPr lvl="1" algn="ctr">
              <a:spcBef>
                <a:spcPts val="0"/>
              </a:spcBef>
              <a:spcAft>
                <a:spcPts val="0"/>
              </a:spcAft>
              <a:buClr>
                <a:schemeClr val="dk2"/>
              </a:buClr>
              <a:buSzPts val="3200"/>
              <a:buNone/>
              <a:defRPr sz="3200">
                <a:solidFill>
                  <a:schemeClr val="dk2"/>
                </a:solidFill>
              </a:defRPr>
            </a:lvl2pPr>
            <a:lvl3pPr lvl="2" algn="ctr">
              <a:spcBef>
                <a:spcPts val="0"/>
              </a:spcBef>
              <a:spcAft>
                <a:spcPts val="0"/>
              </a:spcAft>
              <a:buClr>
                <a:schemeClr val="dk2"/>
              </a:buClr>
              <a:buSzPts val="3200"/>
              <a:buNone/>
              <a:defRPr sz="3200">
                <a:solidFill>
                  <a:schemeClr val="dk2"/>
                </a:solidFill>
              </a:defRPr>
            </a:lvl3pPr>
            <a:lvl4pPr lvl="3" algn="ctr">
              <a:spcBef>
                <a:spcPts val="0"/>
              </a:spcBef>
              <a:spcAft>
                <a:spcPts val="0"/>
              </a:spcAft>
              <a:buClr>
                <a:schemeClr val="dk2"/>
              </a:buClr>
              <a:buSzPts val="3200"/>
              <a:buNone/>
              <a:defRPr sz="3200">
                <a:solidFill>
                  <a:schemeClr val="dk2"/>
                </a:solidFill>
              </a:defRPr>
            </a:lvl4pPr>
            <a:lvl5pPr lvl="4" algn="ctr">
              <a:spcBef>
                <a:spcPts val="0"/>
              </a:spcBef>
              <a:spcAft>
                <a:spcPts val="0"/>
              </a:spcAft>
              <a:buClr>
                <a:schemeClr val="dk2"/>
              </a:buClr>
              <a:buSzPts val="3200"/>
              <a:buNone/>
              <a:defRPr sz="3200">
                <a:solidFill>
                  <a:schemeClr val="dk2"/>
                </a:solidFill>
              </a:defRPr>
            </a:lvl5pPr>
            <a:lvl6pPr lvl="5" algn="ctr">
              <a:spcBef>
                <a:spcPts val="0"/>
              </a:spcBef>
              <a:spcAft>
                <a:spcPts val="0"/>
              </a:spcAft>
              <a:buClr>
                <a:schemeClr val="dk2"/>
              </a:buClr>
              <a:buSzPts val="3200"/>
              <a:buNone/>
              <a:defRPr sz="3200">
                <a:solidFill>
                  <a:schemeClr val="dk2"/>
                </a:solidFill>
              </a:defRPr>
            </a:lvl6pPr>
            <a:lvl7pPr lvl="6" algn="ctr">
              <a:spcBef>
                <a:spcPts val="0"/>
              </a:spcBef>
              <a:spcAft>
                <a:spcPts val="0"/>
              </a:spcAft>
              <a:buClr>
                <a:schemeClr val="dk2"/>
              </a:buClr>
              <a:buSzPts val="3200"/>
              <a:buNone/>
              <a:defRPr sz="3200">
                <a:solidFill>
                  <a:schemeClr val="dk2"/>
                </a:solidFill>
              </a:defRPr>
            </a:lvl7pPr>
            <a:lvl8pPr lvl="7" algn="ctr">
              <a:spcBef>
                <a:spcPts val="0"/>
              </a:spcBef>
              <a:spcAft>
                <a:spcPts val="0"/>
              </a:spcAft>
              <a:buClr>
                <a:schemeClr val="dk2"/>
              </a:buClr>
              <a:buSzPts val="3200"/>
              <a:buNone/>
              <a:defRPr sz="3200">
                <a:solidFill>
                  <a:schemeClr val="dk2"/>
                </a:solidFill>
              </a:defRPr>
            </a:lvl8pPr>
            <a:lvl9pPr lvl="8" algn="ctr">
              <a:spcBef>
                <a:spcPts val="0"/>
              </a:spcBef>
              <a:spcAft>
                <a:spcPts val="0"/>
              </a:spcAft>
              <a:buClr>
                <a:schemeClr val="dk2"/>
              </a:buClr>
              <a:buSzPts val="3200"/>
              <a:buNone/>
              <a:defRPr sz="3200">
                <a:solidFill>
                  <a:schemeClr val="dk2"/>
                </a:solidFill>
              </a:defRPr>
            </a:lvl9pPr>
          </a:lstStyle>
          <a:p>
            <a:endParaRPr/>
          </a:p>
        </p:txBody>
      </p:sp>
      <p:sp>
        <p:nvSpPr>
          <p:cNvPr id="48" name="Google Shape;48;p3"/>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chemeClr val="dk2"/>
        </a:solidFill>
        <a:effectLst/>
      </p:bgPr>
    </p:bg>
    <p:spTree>
      <p:nvGrpSpPr>
        <p:cNvPr id="1" name="Shape 49"/>
        <p:cNvGrpSpPr/>
        <p:nvPr/>
      </p:nvGrpSpPr>
      <p:grpSpPr>
        <a:xfrm>
          <a:off x="0" y="0"/>
          <a:ext cx="0" cy="0"/>
          <a:chOff x="0" y="0"/>
          <a:chExt cx="0" cy="0"/>
        </a:xfrm>
      </p:grpSpPr>
      <p:sp>
        <p:nvSpPr>
          <p:cNvPr id="50" name="Google Shape;50;p4"/>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4"/>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4"/>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4"/>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54" name="Google Shape;54;p4"/>
          <p:cNvSpPr txBox="1">
            <a:spLocks noGrp="1"/>
          </p:cNvSpPr>
          <p:nvPr>
            <p:ph type="body" idx="1"/>
          </p:nvPr>
        </p:nvSpPr>
        <p:spPr>
          <a:xfrm>
            <a:off x="819150" y="1990725"/>
            <a:ext cx="7505700" cy="24480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55" name="Google Shape;55;p4"/>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bg>
      <p:bgPr>
        <a:solidFill>
          <a:schemeClr val="dk2"/>
        </a:solidFill>
        <a:effectLst/>
      </p:bgPr>
    </p:bg>
    <p:spTree>
      <p:nvGrpSpPr>
        <p:cNvPr id="1" name="Shape 56"/>
        <p:cNvGrpSpPr/>
        <p:nvPr/>
      </p:nvGrpSpPr>
      <p:grpSpPr>
        <a:xfrm>
          <a:off x="0" y="0"/>
          <a:ext cx="0" cy="0"/>
          <a:chOff x="0" y="0"/>
          <a:chExt cx="0" cy="0"/>
        </a:xfrm>
      </p:grpSpPr>
      <p:sp>
        <p:nvSpPr>
          <p:cNvPr id="57" name="Google Shape;57;p5"/>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5"/>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5"/>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5"/>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61" name="Google Shape;61;p5"/>
          <p:cNvSpPr txBox="1">
            <a:spLocks noGrp="1"/>
          </p:cNvSpPr>
          <p:nvPr>
            <p:ph type="body" idx="1"/>
          </p:nvPr>
        </p:nvSpPr>
        <p:spPr>
          <a:xfrm>
            <a:off x="819150" y="1990725"/>
            <a:ext cx="3686100" cy="24480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62" name="Google Shape;62;p5"/>
          <p:cNvSpPr txBox="1">
            <a:spLocks noGrp="1"/>
          </p:cNvSpPr>
          <p:nvPr>
            <p:ph type="body" idx="2"/>
          </p:nvPr>
        </p:nvSpPr>
        <p:spPr>
          <a:xfrm>
            <a:off x="4638675" y="1990725"/>
            <a:ext cx="3686100" cy="24480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63" name="Google Shape;63;p5"/>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chemeClr val="dk2"/>
        </a:solidFill>
        <a:effectLst/>
      </p:bgPr>
    </p:bg>
    <p:spTree>
      <p:nvGrpSpPr>
        <p:cNvPr id="1" name="Shape 64"/>
        <p:cNvGrpSpPr/>
        <p:nvPr/>
      </p:nvGrpSpPr>
      <p:grpSpPr>
        <a:xfrm>
          <a:off x="0" y="0"/>
          <a:ext cx="0" cy="0"/>
          <a:chOff x="0" y="0"/>
          <a:chExt cx="0" cy="0"/>
        </a:xfrm>
      </p:grpSpPr>
      <p:sp>
        <p:nvSpPr>
          <p:cNvPr id="65" name="Google Shape;65;p6"/>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6"/>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6"/>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6"/>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69" name="Google Shape;69;p6"/>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solidFill>
          <a:schemeClr val="accent3"/>
        </a:solidFill>
        <a:effectLst/>
      </p:bgPr>
    </p:bg>
    <p:spTree>
      <p:nvGrpSpPr>
        <p:cNvPr id="1" name="Shape 70"/>
        <p:cNvGrpSpPr/>
        <p:nvPr/>
      </p:nvGrpSpPr>
      <p:grpSpPr>
        <a:xfrm>
          <a:off x="0" y="0"/>
          <a:ext cx="0" cy="0"/>
          <a:chOff x="0" y="0"/>
          <a:chExt cx="0" cy="0"/>
        </a:xfrm>
      </p:grpSpPr>
      <p:sp>
        <p:nvSpPr>
          <p:cNvPr id="71" name="Google Shape;71;p7"/>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7"/>
          <p:cNvSpPr/>
          <p:nvPr/>
        </p:nvSpPr>
        <p:spPr>
          <a:xfrm>
            <a:off x="31" y="2824500"/>
            <a:ext cx="7370400" cy="23190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7"/>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7"/>
          <p:cNvSpPr txBox="1">
            <a:spLocks noGrp="1"/>
          </p:cNvSpPr>
          <p:nvPr>
            <p:ph type="title"/>
          </p:nvPr>
        </p:nvSpPr>
        <p:spPr>
          <a:xfrm>
            <a:off x="819150" y="845600"/>
            <a:ext cx="3709200" cy="13830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75" name="Google Shape;75;p7"/>
          <p:cNvSpPr txBox="1">
            <a:spLocks noGrp="1"/>
          </p:cNvSpPr>
          <p:nvPr>
            <p:ph type="body" idx="1"/>
          </p:nvPr>
        </p:nvSpPr>
        <p:spPr>
          <a:xfrm>
            <a:off x="830700" y="2319050"/>
            <a:ext cx="3709200" cy="21198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76" name="Google Shape;76;p7"/>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1"/>
        </a:solidFill>
        <a:effectLst/>
      </p:bgPr>
    </p:bg>
    <p:spTree>
      <p:nvGrpSpPr>
        <p:cNvPr id="1" name="Shape 77"/>
        <p:cNvGrpSpPr/>
        <p:nvPr/>
      </p:nvGrpSpPr>
      <p:grpSpPr>
        <a:xfrm>
          <a:off x="0" y="0"/>
          <a:ext cx="0" cy="0"/>
          <a:chOff x="0" y="0"/>
          <a:chExt cx="0" cy="0"/>
        </a:xfrm>
      </p:grpSpPr>
      <p:sp>
        <p:nvSpPr>
          <p:cNvPr id="78" name="Google Shape;78;p8"/>
          <p:cNvSpPr/>
          <p:nvPr/>
        </p:nvSpPr>
        <p:spPr>
          <a:xfrm>
            <a:off x="0" y="2823144"/>
            <a:ext cx="7369200" cy="23169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8"/>
          <p:cNvSpPr/>
          <p:nvPr/>
        </p:nvSpPr>
        <p:spPr>
          <a:xfrm flipH="1">
            <a:off x="3583210" y="1554113"/>
            <a:ext cx="5560500" cy="35895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0" name="Google Shape;80;p8"/>
          <p:cNvGrpSpPr/>
          <p:nvPr/>
        </p:nvGrpSpPr>
        <p:grpSpPr>
          <a:xfrm>
            <a:off x="255991" y="-118"/>
            <a:ext cx="2251347" cy="1043408"/>
            <a:chOff x="3961956" y="4383950"/>
            <a:chExt cx="1160548" cy="548700"/>
          </a:xfrm>
        </p:grpSpPr>
        <p:sp>
          <p:nvSpPr>
            <p:cNvPr id="81" name="Google Shape;81;p8"/>
            <p:cNvSpPr/>
            <p:nvPr/>
          </p:nvSpPr>
          <p:spPr>
            <a:xfrm>
              <a:off x="4224904"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8"/>
            <p:cNvSpPr/>
            <p:nvPr/>
          </p:nvSpPr>
          <p:spPr>
            <a:xfrm>
              <a:off x="4093430"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8"/>
            <p:cNvSpPr/>
            <p:nvPr/>
          </p:nvSpPr>
          <p:spPr>
            <a:xfrm>
              <a:off x="3961956"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4" name="Google Shape;84;p8"/>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5" name="Google Shape;85;p8"/>
          <p:cNvGrpSpPr/>
          <p:nvPr/>
        </p:nvGrpSpPr>
        <p:grpSpPr>
          <a:xfrm>
            <a:off x="34934" y="4522125"/>
            <a:ext cx="1593306" cy="617072"/>
            <a:chOff x="6917201" y="0"/>
            <a:chExt cx="2227777" cy="863400"/>
          </a:xfrm>
        </p:grpSpPr>
        <p:sp>
          <p:nvSpPr>
            <p:cNvPr id="86" name="Google Shape;86;p8"/>
            <p:cNvSpPr/>
            <p:nvPr/>
          </p:nvSpPr>
          <p:spPr>
            <a:xfrm>
              <a:off x="7641677"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8"/>
            <p:cNvSpPr/>
            <p:nvPr/>
          </p:nvSpPr>
          <p:spPr>
            <a:xfrm>
              <a:off x="7279439"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8"/>
            <p:cNvSpPr/>
            <p:nvPr/>
          </p:nvSpPr>
          <p:spPr>
            <a:xfrm>
              <a:off x="6917201"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9" name="Google Shape;89;p8"/>
          <p:cNvGrpSpPr/>
          <p:nvPr/>
        </p:nvGrpSpPr>
        <p:grpSpPr>
          <a:xfrm>
            <a:off x="5886353" y="1243"/>
            <a:ext cx="3257455" cy="1261514"/>
            <a:chOff x="6917201" y="0"/>
            <a:chExt cx="2227777" cy="863400"/>
          </a:xfrm>
        </p:grpSpPr>
        <p:sp>
          <p:nvSpPr>
            <p:cNvPr id="90" name="Google Shape;90;p8"/>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8"/>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8"/>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3" name="Google Shape;93;p8"/>
          <p:cNvSpPr txBox="1">
            <a:spLocks noGrp="1"/>
          </p:cNvSpPr>
          <p:nvPr>
            <p:ph type="title"/>
          </p:nvPr>
        </p:nvSpPr>
        <p:spPr>
          <a:xfrm>
            <a:off x="1393929" y="1301146"/>
            <a:ext cx="6366900" cy="25392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200"/>
              <a:buNone/>
              <a:defRPr sz="3200"/>
            </a:lvl1pPr>
            <a:lvl2pPr lvl="1" algn="ctr">
              <a:spcBef>
                <a:spcPts val="0"/>
              </a:spcBef>
              <a:spcAft>
                <a:spcPts val="0"/>
              </a:spcAft>
              <a:buSzPts val="3200"/>
              <a:buNone/>
              <a:defRPr sz="3200"/>
            </a:lvl2pPr>
            <a:lvl3pPr lvl="2" algn="ctr">
              <a:spcBef>
                <a:spcPts val="0"/>
              </a:spcBef>
              <a:spcAft>
                <a:spcPts val="0"/>
              </a:spcAft>
              <a:buSzPts val="3200"/>
              <a:buNone/>
              <a:defRPr sz="3200"/>
            </a:lvl3pPr>
            <a:lvl4pPr lvl="3" algn="ctr">
              <a:spcBef>
                <a:spcPts val="0"/>
              </a:spcBef>
              <a:spcAft>
                <a:spcPts val="0"/>
              </a:spcAft>
              <a:buSzPts val="3200"/>
              <a:buNone/>
              <a:defRPr sz="3200"/>
            </a:lvl4pPr>
            <a:lvl5pPr lvl="4" algn="ctr">
              <a:spcBef>
                <a:spcPts val="0"/>
              </a:spcBef>
              <a:spcAft>
                <a:spcPts val="0"/>
              </a:spcAft>
              <a:buSzPts val="3200"/>
              <a:buNone/>
              <a:defRPr sz="3200"/>
            </a:lvl5pPr>
            <a:lvl6pPr lvl="5" algn="ctr">
              <a:spcBef>
                <a:spcPts val="0"/>
              </a:spcBef>
              <a:spcAft>
                <a:spcPts val="0"/>
              </a:spcAft>
              <a:buSzPts val="3200"/>
              <a:buNone/>
              <a:defRPr sz="3200"/>
            </a:lvl6pPr>
            <a:lvl7pPr lvl="6" algn="ctr">
              <a:spcBef>
                <a:spcPts val="0"/>
              </a:spcBef>
              <a:spcAft>
                <a:spcPts val="0"/>
              </a:spcAft>
              <a:buSzPts val="3200"/>
              <a:buNone/>
              <a:defRPr sz="3200"/>
            </a:lvl7pPr>
            <a:lvl8pPr lvl="7" algn="ctr">
              <a:spcBef>
                <a:spcPts val="0"/>
              </a:spcBef>
              <a:spcAft>
                <a:spcPts val="0"/>
              </a:spcAft>
              <a:buSzPts val="3200"/>
              <a:buNone/>
              <a:defRPr sz="3200"/>
            </a:lvl8pPr>
            <a:lvl9pPr lvl="8" algn="ctr">
              <a:spcBef>
                <a:spcPts val="0"/>
              </a:spcBef>
              <a:spcAft>
                <a:spcPts val="0"/>
              </a:spcAft>
              <a:buSzPts val="3200"/>
              <a:buNone/>
              <a:defRPr sz="3200"/>
            </a:lvl9pPr>
          </a:lstStyle>
          <a:p>
            <a:endParaRPr/>
          </a:p>
        </p:txBody>
      </p:sp>
      <p:sp>
        <p:nvSpPr>
          <p:cNvPr id="94" name="Google Shape;94;p8"/>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bg>
      <p:bgPr>
        <a:solidFill>
          <a:schemeClr val="accent1"/>
        </a:solidFill>
        <a:effectLst/>
      </p:bgPr>
    </p:bg>
    <p:spTree>
      <p:nvGrpSpPr>
        <p:cNvPr id="1" name="Shape 103"/>
        <p:cNvGrpSpPr/>
        <p:nvPr/>
      </p:nvGrpSpPr>
      <p:grpSpPr>
        <a:xfrm>
          <a:off x="0" y="0"/>
          <a:ext cx="0" cy="0"/>
          <a:chOff x="0" y="0"/>
          <a:chExt cx="0" cy="0"/>
        </a:xfrm>
      </p:grpSpPr>
      <p:sp>
        <p:nvSpPr>
          <p:cNvPr id="104" name="Google Shape;104;p10"/>
          <p:cNvSpPr/>
          <p:nvPr/>
        </p:nvSpPr>
        <p:spPr>
          <a:xfrm>
            <a:off x="31" y="2824500"/>
            <a:ext cx="7370400" cy="23190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10"/>
          <p:cNvSpPr/>
          <p:nvPr/>
        </p:nvSpPr>
        <p:spPr>
          <a:xfrm flipH="1">
            <a:off x="3582600" y="1550700"/>
            <a:ext cx="5561400" cy="35928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0"/>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0"/>
          <p:cNvSpPr txBox="1">
            <a:spLocks noGrp="1"/>
          </p:cNvSpPr>
          <p:nvPr>
            <p:ph type="body" idx="1"/>
          </p:nvPr>
        </p:nvSpPr>
        <p:spPr>
          <a:xfrm>
            <a:off x="328025" y="4163500"/>
            <a:ext cx="7415100" cy="605100"/>
          </a:xfrm>
          <a:prstGeom prst="rect">
            <a:avLst/>
          </a:prstGeom>
        </p:spPr>
        <p:txBody>
          <a:bodyPr spcFirstLastPara="1" wrap="square" lIns="91425" tIns="91425" rIns="91425" bIns="91425" anchor="b" anchorCtr="0">
            <a:normAutofit/>
          </a:bodyPr>
          <a:lstStyle>
            <a:lvl1pPr marL="457200" lvl="0" indent="-228600">
              <a:lnSpc>
                <a:spcPct val="100000"/>
              </a:lnSpc>
              <a:spcBef>
                <a:spcPts val="0"/>
              </a:spcBef>
              <a:spcAft>
                <a:spcPts val="0"/>
              </a:spcAft>
              <a:buSzPts val="1300"/>
              <a:buNone/>
              <a:defRPr/>
            </a:lvl1pPr>
          </a:lstStyle>
          <a:p>
            <a:endParaRPr/>
          </a:p>
        </p:txBody>
      </p:sp>
      <p:sp>
        <p:nvSpPr>
          <p:cNvPr id="108" name="Google Shape;108;p10"/>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09"/>
        <p:cNvGrpSpPr/>
        <p:nvPr/>
      </p:nvGrpSpPr>
      <p:grpSpPr>
        <a:xfrm>
          <a:off x="0" y="0"/>
          <a:ext cx="0" cy="0"/>
          <a:chOff x="0" y="0"/>
          <a:chExt cx="0" cy="0"/>
        </a:xfrm>
      </p:grpSpPr>
      <p:sp>
        <p:nvSpPr>
          <p:cNvPr id="110" name="Google Shape;110;p11"/>
          <p:cNvSpPr/>
          <p:nvPr/>
        </p:nvSpPr>
        <p:spPr>
          <a:xfrm flipH="1">
            <a:off x="5569200" y="2834075"/>
            <a:ext cx="3574800" cy="23094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1" name="Google Shape;111;p11"/>
          <p:cNvGrpSpPr/>
          <p:nvPr/>
        </p:nvGrpSpPr>
        <p:grpSpPr>
          <a:xfrm>
            <a:off x="5959222" y="4119576"/>
            <a:ext cx="2520952" cy="1024165"/>
            <a:chOff x="6917201" y="0"/>
            <a:chExt cx="2227777" cy="863400"/>
          </a:xfrm>
        </p:grpSpPr>
        <p:sp>
          <p:nvSpPr>
            <p:cNvPr id="112" name="Google Shape;112;p11"/>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11"/>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11"/>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5" name="Google Shape;115;p11"/>
          <p:cNvGrpSpPr/>
          <p:nvPr/>
        </p:nvGrpSpPr>
        <p:grpSpPr>
          <a:xfrm>
            <a:off x="199149" y="2"/>
            <a:ext cx="2795414" cy="1083308"/>
            <a:chOff x="6917201" y="0"/>
            <a:chExt cx="2227777" cy="863400"/>
          </a:xfrm>
        </p:grpSpPr>
        <p:sp>
          <p:nvSpPr>
            <p:cNvPr id="116" name="Google Shape;116;p11"/>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11"/>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1"/>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9" name="Google Shape;119;p11"/>
          <p:cNvSpPr txBox="1">
            <a:spLocks noGrp="1"/>
          </p:cNvSpPr>
          <p:nvPr>
            <p:ph type="title" hasCustomPrompt="1"/>
          </p:nvPr>
        </p:nvSpPr>
        <p:spPr>
          <a:xfrm>
            <a:off x="1385850" y="1383850"/>
            <a:ext cx="6372300" cy="13797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dk2"/>
              </a:buClr>
              <a:buSzPts val="8600"/>
              <a:buNone/>
              <a:defRPr sz="8600">
                <a:solidFill>
                  <a:schemeClr val="dk2"/>
                </a:solidFill>
              </a:defRPr>
            </a:lvl1pPr>
            <a:lvl2pPr lvl="1" algn="ctr">
              <a:spcBef>
                <a:spcPts val="0"/>
              </a:spcBef>
              <a:spcAft>
                <a:spcPts val="0"/>
              </a:spcAft>
              <a:buClr>
                <a:schemeClr val="dk2"/>
              </a:buClr>
              <a:buSzPts val="8600"/>
              <a:buNone/>
              <a:defRPr sz="8600">
                <a:solidFill>
                  <a:schemeClr val="dk2"/>
                </a:solidFill>
              </a:defRPr>
            </a:lvl2pPr>
            <a:lvl3pPr lvl="2" algn="ctr">
              <a:spcBef>
                <a:spcPts val="0"/>
              </a:spcBef>
              <a:spcAft>
                <a:spcPts val="0"/>
              </a:spcAft>
              <a:buClr>
                <a:schemeClr val="dk2"/>
              </a:buClr>
              <a:buSzPts val="8600"/>
              <a:buNone/>
              <a:defRPr sz="8600">
                <a:solidFill>
                  <a:schemeClr val="dk2"/>
                </a:solidFill>
              </a:defRPr>
            </a:lvl3pPr>
            <a:lvl4pPr lvl="3" algn="ctr">
              <a:spcBef>
                <a:spcPts val="0"/>
              </a:spcBef>
              <a:spcAft>
                <a:spcPts val="0"/>
              </a:spcAft>
              <a:buClr>
                <a:schemeClr val="dk2"/>
              </a:buClr>
              <a:buSzPts val="8600"/>
              <a:buNone/>
              <a:defRPr sz="8600">
                <a:solidFill>
                  <a:schemeClr val="dk2"/>
                </a:solidFill>
              </a:defRPr>
            </a:lvl4pPr>
            <a:lvl5pPr lvl="4" algn="ctr">
              <a:spcBef>
                <a:spcPts val="0"/>
              </a:spcBef>
              <a:spcAft>
                <a:spcPts val="0"/>
              </a:spcAft>
              <a:buClr>
                <a:schemeClr val="dk2"/>
              </a:buClr>
              <a:buSzPts val="8600"/>
              <a:buNone/>
              <a:defRPr sz="8600">
                <a:solidFill>
                  <a:schemeClr val="dk2"/>
                </a:solidFill>
              </a:defRPr>
            </a:lvl5pPr>
            <a:lvl6pPr lvl="5" algn="ctr">
              <a:spcBef>
                <a:spcPts val="0"/>
              </a:spcBef>
              <a:spcAft>
                <a:spcPts val="0"/>
              </a:spcAft>
              <a:buClr>
                <a:schemeClr val="dk2"/>
              </a:buClr>
              <a:buSzPts val="8600"/>
              <a:buNone/>
              <a:defRPr sz="8600">
                <a:solidFill>
                  <a:schemeClr val="dk2"/>
                </a:solidFill>
              </a:defRPr>
            </a:lvl6pPr>
            <a:lvl7pPr lvl="6" algn="ctr">
              <a:spcBef>
                <a:spcPts val="0"/>
              </a:spcBef>
              <a:spcAft>
                <a:spcPts val="0"/>
              </a:spcAft>
              <a:buClr>
                <a:schemeClr val="dk2"/>
              </a:buClr>
              <a:buSzPts val="8600"/>
              <a:buNone/>
              <a:defRPr sz="8600">
                <a:solidFill>
                  <a:schemeClr val="dk2"/>
                </a:solidFill>
              </a:defRPr>
            </a:lvl7pPr>
            <a:lvl8pPr lvl="7" algn="ctr">
              <a:spcBef>
                <a:spcPts val="0"/>
              </a:spcBef>
              <a:spcAft>
                <a:spcPts val="0"/>
              </a:spcAft>
              <a:buClr>
                <a:schemeClr val="dk2"/>
              </a:buClr>
              <a:buSzPts val="8600"/>
              <a:buNone/>
              <a:defRPr sz="8600">
                <a:solidFill>
                  <a:schemeClr val="dk2"/>
                </a:solidFill>
              </a:defRPr>
            </a:lvl8pPr>
            <a:lvl9pPr lvl="8" algn="ctr">
              <a:spcBef>
                <a:spcPts val="0"/>
              </a:spcBef>
              <a:spcAft>
                <a:spcPts val="0"/>
              </a:spcAft>
              <a:buClr>
                <a:schemeClr val="dk2"/>
              </a:buClr>
              <a:buSzPts val="8600"/>
              <a:buNone/>
              <a:defRPr sz="8600">
                <a:solidFill>
                  <a:schemeClr val="dk2"/>
                </a:solidFill>
              </a:defRPr>
            </a:lvl9pPr>
          </a:lstStyle>
          <a:p>
            <a:r>
              <a:t>xx%</a:t>
            </a:r>
          </a:p>
        </p:txBody>
      </p:sp>
      <p:sp>
        <p:nvSpPr>
          <p:cNvPr id="120" name="Google Shape;120;p11"/>
          <p:cNvSpPr txBox="1">
            <a:spLocks noGrp="1"/>
          </p:cNvSpPr>
          <p:nvPr>
            <p:ph type="body" idx="1"/>
          </p:nvPr>
        </p:nvSpPr>
        <p:spPr>
          <a:xfrm>
            <a:off x="1385850" y="2863850"/>
            <a:ext cx="6372300" cy="641100"/>
          </a:xfrm>
          <a:prstGeom prst="rect">
            <a:avLst/>
          </a:prstGeom>
        </p:spPr>
        <p:txBody>
          <a:bodyPr spcFirstLastPara="1" wrap="square" lIns="91425" tIns="91425" rIns="91425" bIns="91425" anchor="t" anchorCtr="0">
            <a:normAutofit/>
          </a:bodyPr>
          <a:lstStyle>
            <a:lvl1pPr marL="457200" lvl="0" indent="-311150" algn="ctr">
              <a:spcBef>
                <a:spcPts val="0"/>
              </a:spcBef>
              <a:spcAft>
                <a:spcPts val="0"/>
              </a:spcAft>
              <a:buSzPts val="1300"/>
              <a:buChar char="●"/>
              <a:defRPr/>
            </a:lvl1pPr>
            <a:lvl2pPr marL="914400" lvl="1" indent="-298450" algn="ctr">
              <a:spcBef>
                <a:spcPts val="0"/>
              </a:spcBef>
              <a:spcAft>
                <a:spcPts val="0"/>
              </a:spcAft>
              <a:buSzPts val="1100"/>
              <a:buChar char="○"/>
              <a:defRPr/>
            </a:lvl2pPr>
            <a:lvl3pPr marL="1371600" lvl="2" indent="-298450" algn="ctr">
              <a:spcBef>
                <a:spcPts val="0"/>
              </a:spcBef>
              <a:spcAft>
                <a:spcPts val="0"/>
              </a:spcAft>
              <a:buSzPts val="1100"/>
              <a:buChar char="■"/>
              <a:defRPr/>
            </a:lvl3pPr>
            <a:lvl4pPr marL="1828800" lvl="3" indent="-298450" algn="ctr">
              <a:spcBef>
                <a:spcPts val="0"/>
              </a:spcBef>
              <a:spcAft>
                <a:spcPts val="0"/>
              </a:spcAft>
              <a:buSzPts val="1100"/>
              <a:buChar char="●"/>
              <a:defRPr/>
            </a:lvl4pPr>
            <a:lvl5pPr marL="2286000" lvl="4" indent="-298450" algn="ctr">
              <a:spcBef>
                <a:spcPts val="0"/>
              </a:spcBef>
              <a:spcAft>
                <a:spcPts val="0"/>
              </a:spcAft>
              <a:buSzPts val="1100"/>
              <a:buChar char="○"/>
              <a:defRPr/>
            </a:lvl5pPr>
            <a:lvl6pPr marL="2743200" lvl="5" indent="-298450" algn="ctr">
              <a:spcBef>
                <a:spcPts val="0"/>
              </a:spcBef>
              <a:spcAft>
                <a:spcPts val="0"/>
              </a:spcAft>
              <a:buSzPts val="1100"/>
              <a:buChar char="■"/>
              <a:defRPr/>
            </a:lvl6pPr>
            <a:lvl7pPr marL="3200400" lvl="6" indent="-298450" algn="ctr">
              <a:spcBef>
                <a:spcPts val="0"/>
              </a:spcBef>
              <a:spcAft>
                <a:spcPts val="0"/>
              </a:spcAft>
              <a:buSzPts val="1100"/>
              <a:buChar char="●"/>
              <a:defRPr/>
            </a:lvl7pPr>
            <a:lvl8pPr marL="3657600" lvl="7" indent="-298450" algn="ctr">
              <a:spcBef>
                <a:spcPts val="0"/>
              </a:spcBef>
              <a:spcAft>
                <a:spcPts val="0"/>
              </a:spcAft>
              <a:buSzPts val="1100"/>
              <a:buChar char="○"/>
              <a:defRPr/>
            </a:lvl8pPr>
            <a:lvl9pPr marL="4114800" lvl="8" indent="-298450" algn="ctr">
              <a:spcBef>
                <a:spcPts val="0"/>
              </a:spcBef>
              <a:spcAft>
                <a:spcPts val="0"/>
              </a:spcAft>
              <a:buSzPts val="1100"/>
              <a:buChar char="■"/>
              <a:defRPr/>
            </a:lvl9pPr>
          </a:lstStyle>
          <a:p>
            <a:endParaRPr/>
          </a:p>
        </p:txBody>
      </p:sp>
      <p:sp>
        <p:nvSpPr>
          <p:cNvPr id="121" name="Google Shape;121;p11"/>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2"/>
        <p:cNvGrpSpPr/>
        <p:nvPr/>
      </p:nvGrpSpPr>
      <p:grpSpPr>
        <a:xfrm>
          <a:off x="0" y="0"/>
          <a:ext cx="0" cy="0"/>
          <a:chOff x="0" y="0"/>
          <a:chExt cx="0" cy="0"/>
        </a:xfrm>
      </p:grpSpPr>
      <p:sp>
        <p:nvSpPr>
          <p:cNvPr id="123" name="Google Shape;123;p12"/>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hift">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1pPr>
            <a:lvl2pPr lvl="1">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2pPr>
            <a:lvl3pPr lvl="2">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3pPr>
            <a:lvl4pPr lvl="3">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4pPr>
            <a:lvl5pPr lvl="4">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5pPr>
            <a:lvl6pPr lvl="5">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6pPr>
            <a:lvl7pPr lvl="6">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7pPr>
            <a:lvl8pPr lvl="7">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8pPr>
            <a:lvl9pPr lvl="8">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9pPr>
          </a:lstStyle>
          <a:p>
            <a:endParaRPr/>
          </a:p>
        </p:txBody>
      </p:sp>
      <p:sp>
        <p:nvSpPr>
          <p:cNvPr id="7" name="Google Shape;7;p1"/>
          <p:cNvSpPr txBox="1">
            <a:spLocks noGrp="1"/>
          </p:cNvSpPr>
          <p:nvPr>
            <p:ph type="body" idx="1"/>
          </p:nvPr>
        </p:nvSpPr>
        <p:spPr>
          <a:xfrm>
            <a:off x="311700" y="1152475"/>
            <a:ext cx="8520600" cy="3391200"/>
          </a:xfrm>
          <a:prstGeom prst="rect">
            <a:avLst/>
          </a:prstGeom>
          <a:noFill/>
          <a:ln>
            <a:noFill/>
          </a:ln>
        </p:spPr>
        <p:txBody>
          <a:bodyPr spcFirstLastPara="1" wrap="square" lIns="91425" tIns="91425" rIns="91425" bIns="91425" anchor="t" anchorCtr="0">
            <a:normAutofit/>
          </a:bodyPr>
          <a:lstStyle>
            <a:lvl1pPr marL="457200" lvl="0" indent="-311150">
              <a:lnSpc>
                <a:spcPct val="115000"/>
              </a:lnSpc>
              <a:spcBef>
                <a:spcPts val="0"/>
              </a:spcBef>
              <a:spcAft>
                <a:spcPts val="0"/>
              </a:spcAft>
              <a:buClr>
                <a:schemeClr val="dk2"/>
              </a:buClr>
              <a:buSzPts val="1300"/>
              <a:buFont typeface="Calibri"/>
              <a:buChar char="●"/>
              <a:defRPr sz="1300">
                <a:solidFill>
                  <a:schemeClr val="dk2"/>
                </a:solidFill>
                <a:latin typeface="Calibri"/>
                <a:ea typeface="Calibri"/>
                <a:cs typeface="Calibri"/>
                <a:sym typeface="Calibri"/>
              </a:defRPr>
            </a:lvl1pPr>
            <a:lvl2pPr marL="914400" lvl="1"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2pPr>
            <a:lvl3pPr marL="1371600" lvl="2"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3pPr>
            <a:lvl4pPr marL="1828800" lvl="3"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4pPr>
            <a:lvl5pPr marL="2286000" lvl="4"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5pPr>
            <a:lvl6pPr marL="2743200" lvl="5"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6pPr>
            <a:lvl7pPr marL="3200400" lvl="6"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7pPr>
            <a:lvl8pPr marL="3657600" lvl="7"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8pPr>
            <a:lvl9pPr marL="4114800" lvl="8"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9pPr>
          </a:lstStyle>
          <a:p>
            <a:endParaRPr/>
          </a:p>
        </p:txBody>
      </p:sp>
      <p:sp>
        <p:nvSpPr>
          <p:cNvPr id="8" name="Google Shape;8;p1"/>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Nunito"/>
                <a:ea typeface="Nunito"/>
                <a:cs typeface="Nunito"/>
                <a:sym typeface="Nunito"/>
              </a:defRPr>
            </a:lvl1pPr>
            <a:lvl2pPr lvl="1" algn="r">
              <a:buNone/>
              <a:defRPr sz="1000">
                <a:solidFill>
                  <a:schemeClr val="dk2"/>
                </a:solidFill>
                <a:latin typeface="Nunito"/>
                <a:ea typeface="Nunito"/>
                <a:cs typeface="Nunito"/>
                <a:sym typeface="Nunito"/>
              </a:defRPr>
            </a:lvl2pPr>
            <a:lvl3pPr lvl="2" algn="r">
              <a:buNone/>
              <a:defRPr sz="1000">
                <a:solidFill>
                  <a:schemeClr val="dk2"/>
                </a:solidFill>
                <a:latin typeface="Nunito"/>
                <a:ea typeface="Nunito"/>
                <a:cs typeface="Nunito"/>
                <a:sym typeface="Nunito"/>
              </a:defRPr>
            </a:lvl3pPr>
            <a:lvl4pPr lvl="3" algn="r">
              <a:buNone/>
              <a:defRPr sz="1000">
                <a:solidFill>
                  <a:schemeClr val="dk2"/>
                </a:solidFill>
                <a:latin typeface="Nunito"/>
                <a:ea typeface="Nunito"/>
                <a:cs typeface="Nunito"/>
                <a:sym typeface="Nunito"/>
              </a:defRPr>
            </a:lvl4pPr>
            <a:lvl5pPr lvl="4" algn="r">
              <a:buNone/>
              <a:defRPr sz="1000">
                <a:solidFill>
                  <a:schemeClr val="dk2"/>
                </a:solidFill>
                <a:latin typeface="Nunito"/>
                <a:ea typeface="Nunito"/>
                <a:cs typeface="Nunito"/>
                <a:sym typeface="Nunito"/>
              </a:defRPr>
            </a:lvl5pPr>
            <a:lvl6pPr lvl="5" algn="r">
              <a:buNone/>
              <a:defRPr sz="1000">
                <a:solidFill>
                  <a:schemeClr val="dk2"/>
                </a:solidFill>
                <a:latin typeface="Nunito"/>
                <a:ea typeface="Nunito"/>
                <a:cs typeface="Nunito"/>
                <a:sym typeface="Nunito"/>
              </a:defRPr>
            </a:lvl6pPr>
            <a:lvl7pPr lvl="6" algn="r">
              <a:buNone/>
              <a:defRPr sz="1000">
                <a:solidFill>
                  <a:schemeClr val="dk2"/>
                </a:solidFill>
                <a:latin typeface="Nunito"/>
                <a:ea typeface="Nunito"/>
                <a:cs typeface="Nunito"/>
                <a:sym typeface="Nunito"/>
              </a:defRPr>
            </a:lvl7pPr>
            <a:lvl8pPr lvl="7" algn="r">
              <a:buNone/>
              <a:defRPr sz="1000">
                <a:solidFill>
                  <a:schemeClr val="dk2"/>
                </a:solidFill>
                <a:latin typeface="Nunito"/>
                <a:ea typeface="Nunito"/>
                <a:cs typeface="Nunito"/>
                <a:sym typeface="Nunito"/>
              </a:defRPr>
            </a:lvl8pPr>
            <a:lvl9pPr lvl="8" algn="r">
              <a:buNone/>
              <a:defRPr sz="1000">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9.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3"/>
          <p:cNvSpPr txBox="1">
            <a:spLocks noGrp="1"/>
          </p:cNvSpPr>
          <p:nvPr>
            <p:ph type="ctrTitle"/>
          </p:nvPr>
        </p:nvSpPr>
        <p:spPr>
          <a:xfrm>
            <a:off x="1891350" y="459471"/>
            <a:ext cx="5361300" cy="14481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 dirty="0"/>
              <a:t>My Activity Passport</a:t>
            </a:r>
            <a:endParaRPr dirty="0"/>
          </a:p>
        </p:txBody>
      </p:sp>
      <p:sp>
        <p:nvSpPr>
          <p:cNvPr id="129" name="Google Shape;129;p13"/>
          <p:cNvSpPr txBox="1">
            <a:spLocks noGrp="1"/>
          </p:cNvSpPr>
          <p:nvPr>
            <p:ph type="subTitle" idx="1"/>
          </p:nvPr>
        </p:nvSpPr>
        <p:spPr>
          <a:xfrm>
            <a:off x="3355350" y="4281317"/>
            <a:ext cx="5361300" cy="522600"/>
          </a:xfrm>
          <a:prstGeom prst="rect">
            <a:avLst/>
          </a:prstGeom>
        </p:spPr>
        <p:txBody>
          <a:bodyPr spcFirstLastPara="1" wrap="square" lIns="91425" tIns="91425" rIns="91425" bIns="91425" anchor="t" anchorCtr="0">
            <a:normAutofit fontScale="77500" lnSpcReduction="20000"/>
          </a:bodyPr>
          <a:lstStyle/>
          <a:p>
            <a:pPr marL="0" lvl="0" indent="0" algn="ctr" rtl="0">
              <a:spcBef>
                <a:spcPts val="0"/>
              </a:spcBef>
              <a:spcAft>
                <a:spcPts val="0"/>
              </a:spcAft>
              <a:buNone/>
            </a:pPr>
            <a:r>
              <a:rPr lang="en-GB" dirty="0"/>
              <a:t> Mersea Island School</a:t>
            </a:r>
          </a:p>
          <a:p>
            <a:pPr marL="0" lvl="0" indent="0" algn="l" rtl="0">
              <a:spcBef>
                <a:spcPts val="0"/>
              </a:spcBef>
              <a:spcAft>
                <a:spcPts val="0"/>
              </a:spcAft>
              <a:buNone/>
            </a:pPr>
            <a:r>
              <a:rPr lang="en-GB" dirty="0"/>
              <a:t>                                                        Thursday 10</a:t>
            </a:r>
            <a:r>
              <a:rPr lang="en-GB" baseline="30000" dirty="0"/>
              <a:t>th</a:t>
            </a:r>
            <a:r>
              <a:rPr lang="en-GB" dirty="0"/>
              <a:t> November 2022</a:t>
            </a:r>
            <a:endParaRPr dirty="0"/>
          </a:p>
        </p:txBody>
      </p:sp>
      <p:pic>
        <p:nvPicPr>
          <p:cNvPr id="130" name="Google Shape;130;p13"/>
          <p:cNvPicPr preferRelativeResize="0"/>
          <p:nvPr/>
        </p:nvPicPr>
        <p:blipFill rotWithShape="1">
          <a:blip r:embed="rId3">
            <a:alphaModFix/>
            <a:extLst>
              <a:ext uri="{BEBA8EAE-BF5A-486C-A8C5-ECC9F3942E4B}">
                <a14:imgProps xmlns:a14="http://schemas.microsoft.com/office/drawing/2010/main">
                  <a14:imgLayer r:embed="rId4">
                    <a14:imgEffect>
                      <a14:backgroundRemoval t="19360" b="77000" l="4319" r="93281">
                        <a14:foregroundMark x1="13437" y1="53040" x2="13437" y2="53040"/>
                        <a14:foregroundMark x1="13437" y1="53040" x2="13437" y2="53040"/>
                        <a14:foregroundMark x1="19076" y1="42160" x2="19076" y2="42160"/>
                        <a14:foregroundMark x1="20156" y1="38920" x2="20156" y2="38920"/>
                        <a14:foregroundMark x1="22915" y1="36280" x2="22915" y2="36280"/>
                        <a14:foregroundMark x1="28854" y1="30680" x2="28854" y2="30680"/>
                        <a14:foregroundMark x1="51950" y1="24160" x2="51950" y2="24160"/>
                        <a14:foregroundMark x1="48650" y1="28760" x2="48650" y2="28760"/>
                        <a14:foregroundMark x1="56209" y1="25360" x2="56209" y2="25360"/>
                        <a14:foregroundMark x1="49070" y1="20960" x2="49070" y2="20960"/>
                        <a14:foregroundMark x1="62148" y1="21040" x2="62148" y2="21040"/>
                        <a14:foregroundMark x1="41752" y1="23240" x2="45771" y2="22600"/>
                        <a14:foregroundMark x1="50990" y1="19400" x2="50990" y2="19400"/>
                        <a14:foregroundMark x1="50150" y1="25840" x2="50150" y2="25840"/>
                        <a14:foregroundMark x1="49490" y1="24920" x2="50870" y2="33520"/>
                        <a14:foregroundMark x1="52669" y1="24440" x2="48950" y2="24280"/>
                        <a14:foregroundMark x1="54829" y1="28840" x2="50450" y2="27000"/>
                        <a14:foregroundMark x1="88302" y1="42240" x2="88302" y2="42240"/>
                        <a14:foregroundMark x1="88542" y1="34240" x2="89922" y2="47640"/>
                        <a14:foregroundMark x1="12597" y1="37080" x2="7259" y2="50360"/>
                        <a14:foregroundMark x1="7259" y1="50360" x2="15777" y2="59480"/>
                        <a14:foregroundMark x1="4619" y1="47440" x2="4499" y2="44720"/>
                        <a14:foregroundMark x1="83743" y1="50120" x2="83743" y2="50120"/>
                        <a14:foregroundMark x1="82364" y1="51880" x2="84163" y2="52040"/>
                        <a14:foregroundMark x1="84823" y1="58560" x2="84823" y2="58560"/>
                        <a14:foregroundMark x1="80024" y1="58200" x2="88422" y2="59120"/>
                        <a14:foregroundMark x1="88962" y1="56360" x2="93401" y2="43800"/>
                        <a14:foregroundMark x1="24175" y1="60120" x2="38452" y2="58640"/>
                        <a14:foregroundMark x1="83863" y1="60840" x2="83863" y2="60840"/>
                        <a14:foregroundMark x1="82783" y1="63400" x2="88542" y2="58080"/>
                        <a14:foregroundMark x1="43551" y1="68000" x2="48350" y2="68200"/>
                        <a14:foregroundMark x1="50570" y1="67920" x2="87343" y2="64320"/>
                        <a14:foregroundMark x1="28674" y1="67360" x2="49370" y2="70400"/>
                        <a14:foregroundMark x1="49370" y1="70400" x2="49490" y2="70280"/>
                        <a14:foregroundMark x1="24175" y1="66880" x2="43971" y2="64160"/>
                        <a14:foregroundMark x1="43971" y1="64160" x2="43851" y2="64600"/>
                        <a14:foregroundMark x1="56329" y1="69920" x2="72346" y2="65720"/>
                        <a14:foregroundMark x1="72346" y1="65720" x2="55549" y2="71840"/>
                        <a14:foregroundMark x1="55549" y1="71840" x2="55969" y2="71920"/>
                        <a14:foregroundMark x1="44271" y1="71760" x2="78044" y2="67320"/>
                        <a14:foregroundMark x1="78044" y1="67320" x2="56329" y2="73800"/>
                        <a14:foregroundMark x1="56329" y1="73800" x2="48230" y2="72480"/>
                        <a14:foregroundMark x1="18776" y1="64600" x2="47990" y2="74960"/>
                        <a14:foregroundMark x1="42352" y1="74680" x2="51290" y2="77000"/>
                        <a14:foregroundMark x1="31734" y1="65720" x2="52789" y2="66040"/>
                        <a14:foregroundMark x1="52789" y1="66040" x2="69046" y2="64040"/>
                        <a14:foregroundMark x1="69046" y1="64040" x2="69406" y2="64440"/>
                        <a14:foregroundMark x1="58548" y1="74680" x2="81944" y2="65960"/>
                        <a14:foregroundMark x1="61188" y1="75320" x2="82424" y2="67560"/>
                        <a14:foregroundMark x1="82424" y1="67560" x2="85543" y2="65320"/>
                        <a14:foregroundMark x1="19496" y1="68560" x2="37493" y2="73240"/>
                        <a14:foregroundMark x1="15237" y1="62480" x2="21296" y2="67720"/>
                        <a14:foregroundMark x1="30354" y1="69480" x2="39832" y2="74400"/>
                        <a14:foregroundMark x1="27175" y1="70640" x2="32394" y2="74120"/>
                      </a14:backgroundRemoval>
                    </a14:imgEffect>
                  </a14:imgLayer>
                </a14:imgProps>
              </a:ext>
            </a:extLst>
          </a:blip>
          <a:srcRect t="17377" b="19638"/>
          <a:stretch/>
        </p:blipFill>
        <p:spPr>
          <a:xfrm>
            <a:off x="3104483" y="1511164"/>
            <a:ext cx="2993300" cy="2829625"/>
          </a:xfrm>
          <a:prstGeom prst="rect">
            <a:avLst/>
          </a:prstGeom>
          <a:noFill/>
          <a:ln>
            <a:noFill/>
          </a:ln>
        </p:spPr>
      </p:pic>
      <p:pic>
        <p:nvPicPr>
          <p:cNvPr id="3" name="Picture 2">
            <a:extLst>
              <a:ext uri="{FF2B5EF4-FFF2-40B4-BE49-F238E27FC236}">
                <a16:creationId xmlns:a16="http://schemas.microsoft.com/office/drawing/2014/main" id="{847952E7-A745-8AB9-48B6-4A45BAE8B9D5}"/>
              </a:ext>
            </a:extLst>
          </p:cNvPr>
          <p:cNvPicPr>
            <a:picLocks noChangeAspect="1"/>
          </p:cNvPicPr>
          <p:nvPr/>
        </p:nvPicPr>
        <p:blipFill>
          <a:blip r:embed="rId5"/>
          <a:stretch>
            <a:fillRect/>
          </a:stretch>
        </p:blipFill>
        <p:spPr>
          <a:xfrm>
            <a:off x="223925" y="1091252"/>
            <a:ext cx="1758643" cy="123105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14"/>
          <p:cNvSpPr txBox="1">
            <a:spLocks noGrp="1"/>
          </p:cNvSpPr>
          <p:nvPr>
            <p:ph type="title"/>
          </p:nvPr>
        </p:nvSpPr>
        <p:spPr>
          <a:xfrm>
            <a:off x="819150" y="845600"/>
            <a:ext cx="7505700" cy="954600"/>
          </a:xfrm>
        </p:spPr>
        <p:txBody>
          <a:bodyPr spcFirstLastPara="1" wrap="square" lIns="91425" tIns="91425" rIns="91425" bIns="91425" anchor="t" anchorCtr="0">
            <a:normAutofit/>
          </a:bodyPr>
          <a:lstStyle/>
          <a:p>
            <a:pPr marL="0" lvl="0" indent="0" rtl="0">
              <a:spcBef>
                <a:spcPts val="0"/>
              </a:spcBef>
              <a:spcAft>
                <a:spcPts val="0"/>
              </a:spcAft>
              <a:buNone/>
            </a:pPr>
            <a:r>
              <a:rPr lang="en" dirty="0"/>
              <a:t>My Activity Passport</a:t>
            </a:r>
            <a:endParaRPr lang="en-GB" dirty="0"/>
          </a:p>
        </p:txBody>
      </p:sp>
      <p:sp>
        <p:nvSpPr>
          <p:cNvPr id="136" name="Google Shape;136;p14"/>
          <p:cNvSpPr txBox="1">
            <a:spLocks noGrp="1"/>
          </p:cNvSpPr>
          <p:nvPr>
            <p:ph type="body" idx="1"/>
          </p:nvPr>
        </p:nvSpPr>
        <p:spPr>
          <a:xfrm>
            <a:off x="819149" y="1547004"/>
            <a:ext cx="4786745" cy="2891721"/>
          </a:xfrm>
        </p:spPr>
        <p:txBody>
          <a:bodyPr spcFirstLastPara="1" wrap="square" lIns="91425" tIns="91425" rIns="91425" bIns="91425" anchor="t" anchorCtr="0">
            <a:normAutofit/>
          </a:bodyPr>
          <a:lstStyle/>
          <a:p>
            <a:pPr marL="0" lvl="0" indent="0" rtl="0">
              <a:spcBef>
                <a:spcPts val="0"/>
              </a:spcBef>
              <a:spcAft>
                <a:spcPts val="600"/>
              </a:spcAft>
              <a:buSzPts val="605"/>
              <a:buNone/>
            </a:pPr>
            <a:r>
              <a:rPr lang="en-GB" dirty="0"/>
              <a:t>My activity Passport was launched by the then Education Secretary Damian Hinds in Dec 2018 as part of his drive to inspire primary school children to try new life experiences.  From flying a kite or going on a nature trail.  It underlines the importance of wider life experiences for each year group from reception to year 6 to complete both in and outside of school.</a:t>
            </a:r>
          </a:p>
        </p:txBody>
      </p:sp>
      <p:pic>
        <p:nvPicPr>
          <p:cNvPr id="3" name="Picture 2">
            <a:extLst>
              <a:ext uri="{FF2B5EF4-FFF2-40B4-BE49-F238E27FC236}">
                <a16:creationId xmlns:a16="http://schemas.microsoft.com/office/drawing/2014/main" id="{25B5765E-2C5B-C732-3BB5-418BE674F97C}"/>
              </a:ext>
            </a:extLst>
          </p:cNvPr>
          <p:cNvPicPr>
            <a:picLocks noChangeAspect="1"/>
          </p:cNvPicPr>
          <p:nvPr/>
        </p:nvPicPr>
        <p:blipFill>
          <a:blip r:embed="rId3"/>
          <a:stretch>
            <a:fillRect/>
          </a:stretch>
        </p:blipFill>
        <p:spPr>
          <a:xfrm>
            <a:off x="5725391" y="436294"/>
            <a:ext cx="2940628" cy="427091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5"/>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dirty="0"/>
              <a:t>CARE Curriculum</a:t>
            </a:r>
            <a:endParaRPr dirty="0"/>
          </a:p>
        </p:txBody>
      </p:sp>
      <p:sp>
        <p:nvSpPr>
          <p:cNvPr id="142" name="Google Shape;142;p15"/>
          <p:cNvSpPr txBox="1">
            <a:spLocks noGrp="1"/>
          </p:cNvSpPr>
          <p:nvPr>
            <p:ph type="body" idx="1"/>
          </p:nvPr>
        </p:nvSpPr>
        <p:spPr>
          <a:xfrm>
            <a:off x="819150" y="1667774"/>
            <a:ext cx="7505700" cy="2770951"/>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dirty="0"/>
              <a:t>As part of Mersea Island School’s exciting CARE curriculum (Community, Aspiration, Respect and Enjoyment), our vision is to inspire everyone to reach their unique and full potential.  </a:t>
            </a:r>
          </a:p>
          <a:p>
            <a:pPr marL="0" lvl="0" indent="0" algn="l" rtl="0">
              <a:spcBef>
                <a:spcPts val="0"/>
              </a:spcBef>
              <a:spcAft>
                <a:spcPts val="0"/>
              </a:spcAft>
              <a:buNone/>
            </a:pPr>
            <a:endParaRPr lang="en" dirty="0"/>
          </a:p>
          <a:p>
            <a:pPr marL="0" lvl="0" indent="0" algn="l" rtl="0">
              <a:spcBef>
                <a:spcPts val="0"/>
              </a:spcBef>
              <a:spcAft>
                <a:spcPts val="0"/>
              </a:spcAft>
              <a:buNone/>
            </a:pPr>
            <a:endParaRPr dirty="0"/>
          </a:p>
          <a:p>
            <a:pPr marL="0" lvl="0" indent="0" algn="l" rtl="0">
              <a:spcBef>
                <a:spcPts val="1200"/>
              </a:spcBef>
              <a:spcAft>
                <a:spcPts val="1200"/>
              </a:spcAft>
              <a:buNone/>
            </a:pPr>
            <a:r>
              <a:rPr lang="en" dirty="0"/>
              <a:t>The activity passport not only encourages academic achievement but also those experiences that provide excitement, enjoyment and fulfilment.  Reading for pleasure, being excited by music and drama and being put slightly out of your comfort zone are all experiences that will help shape your child’s future, both in a practical sense as well as supporting their life skills and well-being.  </a:t>
            </a: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19"/>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dirty="0"/>
              <a:t>Our Aim</a:t>
            </a:r>
            <a:endParaRPr dirty="0"/>
          </a:p>
        </p:txBody>
      </p:sp>
      <p:sp>
        <p:nvSpPr>
          <p:cNvPr id="166" name="Google Shape;166;p19"/>
          <p:cNvSpPr txBox="1">
            <a:spLocks noGrp="1"/>
          </p:cNvSpPr>
          <p:nvPr>
            <p:ph type="body" idx="1"/>
          </p:nvPr>
        </p:nvSpPr>
        <p:spPr>
          <a:xfrm>
            <a:off x="819150" y="1746422"/>
            <a:ext cx="7505700" cy="2692303"/>
          </a:xfrm>
          <a:prstGeom prst="rect">
            <a:avLst/>
          </a:prstGeom>
        </p:spPr>
        <p:txBody>
          <a:bodyPr spcFirstLastPara="1" wrap="square" lIns="91425" tIns="91425" rIns="91425" bIns="91425" anchor="t" anchorCtr="0">
            <a:normAutofit/>
          </a:bodyPr>
          <a:lstStyle/>
          <a:p>
            <a:pPr marL="0" indent="0">
              <a:buNone/>
            </a:pPr>
            <a:r>
              <a:rPr lang="en-GB" dirty="0"/>
              <a:t>Our aim is for every child to build character and resilience through enjoyable and varied experiences which are represented in some form in the passport’s list of age appropriate activities.</a:t>
            </a:r>
          </a:p>
          <a:p>
            <a:pPr marL="0" lvl="0" indent="0" algn="l" rtl="0">
              <a:spcBef>
                <a:spcPts val="0"/>
              </a:spcBef>
              <a:spcAft>
                <a:spcPts val="0"/>
              </a:spcAft>
              <a:buNone/>
            </a:pPr>
            <a:r>
              <a:rPr lang="en" dirty="0"/>
              <a:t>It can also help children to do better and achieve more at school.</a:t>
            </a:r>
            <a:endParaRPr dirty="0"/>
          </a:p>
          <a:p>
            <a:pPr marL="0" lvl="0" indent="0" algn="l" rtl="0">
              <a:spcBef>
                <a:spcPts val="1200"/>
              </a:spcBef>
              <a:spcAft>
                <a:spcPts val="0"/>
              </a:spcAft>
              <a:buNone/>
            </a:pPr>
            <a:r>
              <a:rPr lang="en" dirty="0"/>
              <a:t>The activities are designed to be accessible so that every child and family can get involved.  They have been specifically adapted to suit Mersea School’s own unique island situation and we have also extended the Activity Passport to the older children in the nursery.  We have also been lucky enough to have our own sponsors – The Mersea Island Tales Educational Trust – who we give our thanks to on the final page of the booklet.</a:t>
            </a:r>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5C636-8F84-098E-3775-A071AC4F75B2}"/>
              </a:ext>
            </a:extLst>
          </p:cNvPr>
          <p:cNvSpPr>
            <a:spLocks noGrp="1"/>
          </p:cNvSpPr>
          <p:nvPr>
            <p:ph type="title"/>
          </p:nvPr>
        </p:nvSpPr>
        <p:spPr/>
        <p:txBody>
          <a:bodyPr/>
          <a:lstStyle/>
          <a:p>
            <a:r>
              <a:rPr lang="en-GB" dirty="0"/>
              <a:t>My Activity Passport – how it works</a:t>
            </a:r>
          </a:p>
        </p:txBody>
      </p:sp>
      <p:sp>
        <p:nvSpPr>
          <p:cNvPr id="3" name="Text Placeholder 2">
            <a:extLst>
              <a:ext uri="{FF2B5EF4-FFF2-40B4-BE49-F238E27FC236}">
                <a16:creationId xmlns:a16="http://schemas.microsoft.com/office/drawing/2014/main" id="{FB1034B1-90BE-A714-5A7C-E350802CFD3F}"/>
              </a:ext>
            </a:extLst>
          </p:cNvPr>
          <p:cNvSpPr>
            <a:spLocks noGrp="1"/>
          </p:cNvSpPr>
          <p:nvPr>
            <p:ph type="body" idx="1"/>
          </p:nvPr>
        </p:nvSpPr>
        <p:spPr>
          <a:xfrm>
            <a:off x="819150" y="1771135"/>
            <a:ext cx="7410450" cy="2667590"/>
          </a:xfrm>
        </p:spPr>
        <p:txBody>
          <a:bodyPr>
            <a:normAutofit/>
          </a:bodyPr>
          <a:lstStyle/>
          <a:p>
            <a:pPr marL="0" indent="0">
              <a:buNone/>
            </a:pPr>
            <a:r>
              <a:rPr lang="en-GB" dirty="0"/>
              <a:t>The Activity Passport informs you of which homework activity you will be completing for that half term. Please do not be tempted to race ahead and get everything completed quickly as we can only sign off one homework task per half term. </a:t>
            </a:r>
          </a:p>
          <a:p>
            <a:pPr marL="0" indent="0">
              <a:buNone/>
            </a:pPr>
            <a:r>
              <a:rPr lang="en-GB" dirty="0"/>
              <a:t> </a:t>
            </a:r>
          </a:p>
          <a:p>
            <a:pPr marL="0" indent="0">
              <a:buNone/>
            </a:pPr>
            <a:r>
              <a:rPr lang="en-GB" dirty="0"/>
              <a:t>When your child has completed a home activity please can they bring in evidence to the class teacher, who will then sign off the activity in your child’s passport, which is located in their homework books </a:t>
            </a:r>
            <a:r>
              <a:rPr lang="en-GB"/>
              <a:t>for KS2</a:t>
            </a:r>
            <a:r>
              <a:rPr lang="en-GB" dirty="0"/>
              <a:t>, their reading records </a:t>
            </a:r>
            <a:r>
              <a:rPr lang="en-GB"/>
              <a:t>for KS1 </a:t>
            </a:r>
            <a:r>
              <a:rPr lang="en-GB" dirty="0"/>
              <a:t>and reception and the </a:t>
            </a:r>
            <a:r>
              <a:rPr lang="en-GB"/>
              <a:t>bedtime book </a:t>
            </a:r>
            <a:r>
              <a:rPr lang="en-GB" dirty="0"/>
              <a:t>log for nursery.</a:t>
            </a:r>
            <a:endParaRPr lang="en-GB" dirty="0">
              <a:solidFill>
                <a:srgbClr val="FF0000"/>
              </a:solidFill>
            </a:endParaRPr>
          </a:p>
          <a:p>
            <a:pPr marL="0" indent="0">
              <a:buNone/>
            </a:pPr>
            <a:endParaRPr lang="en-GB" dirty="0"/>
          </a:p>
          <a:p>
            <a:pPr marL="0" indent="0">
              <a:buNone/>
            </a:pPr>
            <a:r>
              <a:rPr lang="en-GB" dirty="0"/>
              <a:t>At the end of the year there will be certificates awarded to those children who have completed their twenty challenges and had them signed off by their teacher.  </a:t>
            </a:r>
          </a:p>
          <a:p>
            <a:pPr marL="0" indent="0">
              <a:buNone/>
            </a:pPr>
            <a:endParaRPr lang="en-GB" dirty="0"/>
          </a:p>
          <a:p>
            <a:pPr marL="0" lvl="0" indent="0" algn="l" rtl="0">
              <a:spcBef>
                <a:spcPts val="0"/>
              </a:spcBef>
              <a:spcAft>
                <a:spcPts val="0"/>
              </a:spcAft>
              <a:buNone/>
            </a:pPr>
            <a:endParaRPr lang="en-GB" dirty="0"/>
          </a:p>
        </p:txBody>
      </p:sp>
      <p:sp>
        <p:nvSpPr>
          <p:cNvPr id="4" name="Text Placeholder 3">
            <a:extLst>
              <a:ext uri="{FF2B5EF4-FFF2-40B4-BE49-F238E27FC236}">
                <a16:creationId xmlns:a16="http://schemas.microsoft.com/office/drawing/2014/main" id="{EFD0591A-1858-3CB6-02DE-655F18F92615}"/>
              </a:ext>
            </a:extLst>
          </p:cNvPr>
          <p:cNvSpPr>
            <a:spLocks noGrp="1"/>
          </p:cNvSpPr>
          <p:nvPr>
            <p:ph type="body" idx="2"/>
          </p:nvPr>
        </p:nvSpPr>
        <p:spPr>
          <a:xfrm>
            <a:off x="3875529" y="1680519"/>
            <a:ext cx="3686100" cy="2848822"/>
          </a:xfrm>
        </p:spPr>
        <p:txBody>
          <a:bodyPr>
            <a:normAutofit/>
          </a:bodyPr>
          <a:lstStyle/>
          <a:p>
            <a:pPr marL="0" indent="0">
              <a:spcBef>
                <a:spcPts val="1200"/>
              </a:spcBef>
              <a:buNone/>
            </a:pPr>
            <a:r>
              <a:rPr lang="en-GB" dirty="0"/>
              <a:t>.  </a:t>
            </a:r>
          </a:p>
          <a:p>
            <a:pPr marL="0" indent="0">
              <a:spcBef>
                <a:spcPts val="1200"/>
              </a:spcBef>
              <a:buNone/>
            </a:pPr>
            <a:r>
              <a:rPr lang="en-GB" dirty="0"/>
              <a:t> </a:t>
            </a:r>
          </a:p>
          <a:p>
            <a:pPr marL="0" lvl="0" indent="0" algn="l" rtl="0">
              <a:spcBef>
                <a:spcPts val="1200"/>
              </a:spcBef>
              <a:spcAft>
                <a:spcPts val="0"/>
              </a:spcAft>
              <a:buNone/>
            </a:pPr>
            <a:endParaRPr lang="en-GB" dirty="0"/>
          </a:p>
        </p:txBody>
      </p:sp>
    </p:spTree>
    <p:extLst>
      <p:ext uri="{BB962C8B-B14F-4D97-AF65-F5344CB8AC3E}">
        <p14:creationId xmlns:p14="http://schemas.microsoft.com/office/powerpoint/2010/main" val="15412278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68E62-5620-9663-2860-DFD78E20D7A9}"/>
              </a:ext>
            </a:extLst>
          </p:cNvPr>
          <p:cNvSpPr>
            <a:spLocks noGrp="1"/>
          </p:cNvSpPr>
          <p:nvPr>
            <p:ph type="title"/>
          </p:nvPr>
        </p:nvSpPr>
        <p:spPr>
          <a:xfrm>
            <a:off x="830700" y="845600"/>
            <a:ext cx="3709200" cy="684151"/>
          </a:xfrm>
        </p:spPr>
        <p:txBody>
          <a:bodyPr/>
          <a:lstStyle/>
          <a:p>
            <a:pPr algn="ctr"/>
            <a:r>
              <a:rPr lang="en-GB" dirty="0"/>
              <a:t>Nursery</a:t>
            </a:r>
          </a:p>
        </p:txBody>
      </p:sp>
      <p:sp>
        <p:nvSpPr>
          <p:cNvPr id="3" name="Text Placeholder 2">
            <a:extLst>
              <a:ext uri="{FF2B5EF4-FFF2-40B4-BE49-F238E27FC236}">
                <a16:creationId xmlns:a16="http://schemas.microsoft.com/office/drawing/2014/main" id="{AF00D8AD-C876-B32B-F11D-29DA9BEF0011}"/>
              </a:ext>
            </a:extLst>
          </p:cNvPr>
          <p:cNvSpPr>
            <a:spLocks noGrp="1"/>
          </p:cNvSpPr>
          <p:nvPr>
            <p:ph type="body" idx="1"/>
          </p:nvPr>
        </p:nvSpPr>
        <p:spPr>
          <a:xfrm>
            <a:off x="830700" y="1529751"/>
            <a:ext cx="3709200" cy="2909099"/>
          </a:xfrm>
        </p:spPr>
        <p:txBody>
          <a:bodyPr/>
          <a:lstStyle/>
          <a:p>
            <a:pPr marL="146050" indent="0">
              <a:buNone/>
            </a:pPr>
            <a:r>
              <a:rPr lang="en-GB" dirty="0">
                <a:solidFill>
                  <a:schemeClr val="accent1">
                    <a:lumMod val="75000"/>
                  </a:schemeClr>
                </a:solidFill>
              </a:rPr>
              <a:t>Key Points</a:t>
            </a:r>
          </a:p>
          <a:p>
            <a:r>
              <a:rPr lang="en-GB" dirty="0">
                <a:solidFill>
                  <a:schemeClr val="accent1">
                    <a:lumMod val="75000"/>
                  </a:schemeClr>
                </a:solidFill>
              </a:rPr>
              <a:t>Role play</a:t>
            </a:r>
          </a:p>
          <a:p>
            <a:r>
              <a:rPr lang="en-GB" dirty="0">
                <a:solidFill>
                  <a:schemeClr val="accent1">
                    <a:lumMod val="75000"/>
                  </a:schemeClr>
                </a:solidFill>
              </a:rPr>
              <a:t>Speaking and listening</a:t>
            </a:r>
          </a:p>
          <a:p>
            <a:r>
              <a:rPr lang="en-GB" dirty="0">
                <a:solidFill>
                  <a:schemeClr val="accent1">
                    <a:lumMod val="75000"/>
                  </a:schemeClr>
                </a:solidFill>
              </a:rPr>
              <a:t>Story telling</a:t>
            </a:r>
          </a:p>
          <a:p>
            <a:r>
              <a:rPr lang="en-GB" dirty="0">
                <a:solidFill>
                  <a:schemeClr val="accent1">
                    <a:lumMod val="75000"/>
                  </a:schemeClr>
                </a:solidFill>
              </a:rPr>
              <a:t>Exploring nature</a:t>
            </a:r>
          </a:p>
        </p:txBody>
      </p:sp>
      <p:pic>
        <p:nvPicPr>
          <p:cNvPr id="5" name="Picture 4">
            <a:extLst>
              <a:ext uri="{FF2B5EF4-FFF2-40B4-BE49-F238E27FC236}">
                <a16:creationId xmlns:a16="http://schemas.microsoft.com/office/drawing/2014/main" id="{D7D7EC09-41B6-4B13-138D-505EF10949A6}"/>
              </a:ext>
            </a:extLst>
          </p:cNvPr>
          <p:cNvPicPr>
            <a:picLocks noChangeAspect="1"/>
          </p:cNvPicPr>
          <p:nvPr/>
        </p:nvPicPr>
        <p:blipFill>
          <a:blip r:embed="rId2"/>
          <a:stretch>
            <a:fillRect/>
          </a:stretch>
        </p:blipFill>
        <p:spPr>
          <a:xfrm>
            <a:off x="5046812" y="319930"/>
            <a:ext cx="3278038" cy="4618660"/>
          </a:xfrm>
          <a:prstGeom prst="rect">
            <a:avLst/>
          </a:prstGeom>
        </p:spPr>
      </p:pic>
    </p:spTree>
    <p:extLst>
      <p:ext uri="{BB962C8B-B14F-4D97-AF65-F5344CB8AC3E}">
        <p14:creationId xmlns:p14="http://schemas.microsoft.com/office/powerpoint/2010/main" val="31538375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D7D42-EB67-4883-A1DA-F7673C3EB5E0}"/>
              </a:ext>
            </a:extLst>
          </p:cNvPr>
          <p:cNvSpPr>
            <a:spLocks noGrp="1"/>
          </p:cNvSpPr>
          <p:nvPr>
            <p:ph type="title"/>
          </p:nvPr>
        </p:nvSpPr>
        <p:spPr>
          <a:xfrm>
            <a:off x="819150" y="845600"/>
            <a:ext cx="3709200" cy="638143"/>
          </a:xfrm>
        </p:spPr>
        <p:txBody>
          <a:bodyPr>
            <a:normAutofit fontScale="90000"/>
          </a:bodyPr>
          <a:lstStyle/>
          <a:p>
            <a:pPr algn="ctr"/>
            <a:r>
              <a:rPr lang="en-GB" dirty="0"/>
              <a:t>Reception</a:t>
            </a:r>
          </a:p>
        </p:txBody>
      </p:sp>
      <p:sp>
        <p:nvSpPr>
          <p:cNvPr id="3" name="Text Placeholder 2">
            <a:extLst>
              <a:ext uri="{FF2B5EF4-FFF2-40B4-BE49-F238E27FC236}">
                <a16:creationId xmlns:a16="http://schemas.microsoft.com/office/drawing/2014/main" id="{9CA1F675-8C8C-3F70-E4C9-31CE036B4E68}"/>
              </a:ext>
            </a:extLst>
          </p:cNvPr>
          <p:cNvSpPr>
            <a:spLocks noGrp="1"/>
          </p:cNvSpPr>
          <p:nvPr>
            <p:ph type="body" idx="1"/>
          </p:nvPr>
        </p:nvSpPr>
        <p:spPr>
          <a:xfrm>
            <a:off x="520149" y="1483743"/>
            <a:ext cx="3709200" cy="2955107"/>
          </a:xfrm>
        </p:spPr>
        <p:txBody>
          <a:bodyPr/>
          <a:lstStyle/>
          <a:p>
            <a:pPr marL="146050" indent="0">
              <a:buNone/>
            </a:pPr>
            <a:r>
              <a:rPr lang="en-GB" dirty="0">
                <a:solidFill>
                  <a:schemeClr val="accent1">
                    <a:lumMod val="75000"/>
                  </a:schemeClr>
                </a:solidFill>
              </a:rPr>
              <a:t>Curriculum Links</a:t>
            </a:r>
          </a:p>
          <a:p>
            <a:r>
              <a:rPr lang="en-GB" dirty="0">
                <a:solidFill>
                  <a:schemeClr val="accent1">
                    <a:lumMod val="75000"/>
                  </a:schemeClr>
                </a:solidFill>
              </a:rPr>
              <a:t>Building strong expressive skills</a:t>
            </a:r>
          </a:p>
          <a:p>
            <a:r>
              <a:rPr lang="en-GB" dirty="0">
                <a:solidFill>
                  <a:schemeClr val="accent1">
                    <a:lumMod val="75000"/>
                  </a:schemeClr>
                </a:solidFill>
              </a:rPr>
              <a:t>Being imaginative and communicating ideas</a:t>
            </a:r>
          </a:p>
          <a:p>
            <a:r>
              <a:rPr lang="en-GB" dirty="0">
                <a:solidFill>
                  <a:schemeClr val="accent1">
                    <a:lumMod val="75000"/>
                  </a:schemeClr>
                </a:solidFill>
              </a:rPr>
              <a:t>The Natural World</a:t>
            </a:r>
          </a:p>
          <a:p>
            <a:r>
              <a:rPr lang="en-GB" dirty="0">
                <a:solidFill>
                  <a:schemeClr val="accent1">
                    <a:lumMod val="75000"/>
                  </a:schemeClr>
                </a:solidFill>
              </a:rPr>
              <a:t>Role Play</a:t>
            </a:r>
          </a:p>
          <a:p>
            <a:pPr marL="146050" indent="0">
              <a:buNone/>
            </a:pPr>
            <a:endParaRPr lang="en-GB" dirty="0">
              <a:solidFill>
                <a:srgbClr val="FF0000"/>
              </a:solidFill>
            </a:endParaRPr>
          </a:p>
        </p:txBody>
      </p:sp>
      <p:pic>
        <p:nvPicPr>
          <p:cNvPr id="5" name="Picture 4">
            <a:extLst>
              <a:ext uri="{FF2B5EF4-FFF2-40B4-BE49-F238E27FC236}">
                <a16:creationId xmlns:a16="http://schemas.microsoft.com/office/drawing/2014/main" id="{AF87E37A-3BF4-E4F4-2896-E19684F40AFF}"/>
              </a:ext>
            </a:extLst>
          </p:cNvPr>
          <p:cNvPicPr>
            <a:picLocks noChangeAspect="1"/>
          </p:cNvPicPr>
          <p:nvPr/>
        </p:nvPicPr>
        <p:blipFill>
          <a:blip r:embed="rId2"/>
          <a:stretch>
            <a:fillRect/>
          </a:stretch>
        </p:blipFill>
        <p:spPr>
          <a:xfrm>
            <a:off x="5103794" y="279439"/>
            <a:ext cx="3221056" cy="4584622"/>
          </a:xfrm>
          <a:prstGeom prst="rect">
            <a:avLst/>
          </a:prstGeom>
        </p:spPr>
      </p:pic>
    </p:spTree>
    <p:extLst>
      <p:ext uri="{BB962C8B-B14F-4D97-AF65-F5344CB8AC3E}">
        <p14:creationId xmlns:p14="http://schemas.microsoft.com/office/powerpoint/2010/main" val="3467199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99CC6-6DAE-6DE1-0829-55F693E69253}"/>
              </a:ext>
            </a:extLst>
          </p:cNvPr>
          <p:cNvSpPr>
            <a:spLocks noGrp="1"/>
          </p:cNvSpPr>
          <p:nvPr>
            <p:ph type="title"/>
          </p:nvPr>
        </p:nvSpPr>
        <p:spPr/>
        <p:txBody>
          <a:bodyPr/>
          <a:lstStyle/>
          <a:p>
            <a:pPr algn="ctr"/>
            <a:r>
              <a:rPr lang="en-GB" dirty="0"/>
              <a:t>Key Stage 1</a:t>
            </a:r>
          </a:p>
        </p:txBody>
      </p:sp>
      <p:sp>
        <p:nvSpPr>
          <p:cNvPr id="3" name="Text Placeholder 2">
            <a:extLst>
              <a:ext uri="{FF2B5EF4-FFF2-40B4-BE49-F238E27FC236}">
                <a16:creationId xmlns:a16="http://schemas.microsoft.com/office/drawing/2014/main" id="{BDC97037-E66A-435C-9CB7-9C578EDC1F24}"/>
              </a:ext>
            </a:extLst>
          </p:cNvPr>
          <p:cNvSpPr>
            <a:spLocks noGrp="1"/>
          </p:cNvSpPr>
          <p:nvPr>
            <p:ph type="body" idx="1"/>
          </p:nvPr>
        </p:nvSpPr>
        <p:spPr>
          <a:xfrm>
            <a:off x="819150" y="1800200"/>
            <a:ext cx="7505700" cy="2638525"/>
          </a:xfrm>
        </p:spPr>
        <p:txBody>
          <a:bodyPr/>
          <a:lstStyle/>
          <a:p>
            <a:pPr marL="146050" indent="0">
              <a:buNone/>
            </a:pPr>
            <a:r>
              <a:rPr lang="en" dirty="0"/>
              <a:t>Children in Key Stage 1 gain so much out of enrichment activities. </a:t>
            </a:r>
          </a:p>
          <a:p>
            <a:pPr marL="146050" indent="0">
              <a:buNone/>
            </a:pPr>
            <a:endParaRPr lang="en" dirty="0"/>
          </a:p>
          <a:p>
            <a:pPr marL="146050" indent="0">
              <a:buNone/>
            </a:pPr>
            <a:r>
              <a:rPr lang="en" dirty="0"/>
              <a:t>They can broaden pupil’s experiences, have fun and develop skills for life.  </a:t>
            </a:r>
          </a:p>
          <a:p>
            <a:pPr marL="146050" indent="0">
              <a:buNone/>
            </a:pPr>
            <a:endParaRPr lang="en" dirty="0"/>
          </a:p>
          <a:p>
            <a:pPr marL="146050" indent="0">
              <a:buNone/>
            </a:pPr>
            <a:r>
              <a:rPr lang="en" dirty="0"/>
              <a:t>Not everything can be taught in the classroom and a child’s character, drive, resilience and ability to stick to a goal is just as important as their academic achievement.</a:t>
            </a:r>
            <a:endParaRPr lang="en-GB" dirty="0"/>
          </a:p>
        </p:txBody>
      </p:sp>
    </p:spTree>
    <p:extLst>
      <p:ext uri="{BB962C8B-B14F-4D97-AF65-F5344CB8AC3E}">
        <p14:creationId xmlns:p14="http://schemas.microsoft.com/office/powerpoint/2010/main" val="37278319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2DAB3-72A1-4009-F486-5AFA81479170}"/>
              </a:ext>
            </a:extLst>
          </p:cNvPr>
          <p:cNvSpPr>
            <a:spLocks noGrp="1"/>
          </p:cNvSpPr>
          <p:nvPr>
            <p:ph type="title"/>
          </p:nvPr>
        </p:nvSpPr>
        <p:spPr>
          <a:xfrm>
            <a:off x="819150" y="845600"/>
            <a:ext cx="3709200" cy="701404"/>
          </a:xfrm>
        </p:spPr>
        <p:txBody>
          <a:bodyPr/>
          <a:lstStyle/>
          <a:p>
            <a:pPr algn="ctr"/>
            <a:r>
              <a:rPr lang="en-GB" dirty="0"/>
              <a:t>Year 1</a:t>
            </a:r>
          </a:p>
        </p:txBody>
      </p:sp>
      <p:sp>
        <p:nvSpPr>
          <p:cNvPr id="3" name="Text Placeholder 2">
            <a:extLst>
              <a:ext uri="{FF2B5EF4-FFF2-40B4-BE49-F238E27FC236}">
                <a16:creationId xmlns:a16="http://schemas.microsoft.com/office/drawing/2014/main" id="{96862326-BA30-5F12-D999-3768F0BFC1DC}"/>
              </a:ext>
            </a:extLst>
          </p:cNvPr>
          <p:cNvSpPr>
            <a:spLocks noGrp="1"/>
          </p:cNvSpPr>
          <p:nvPr>
            <p:ph type="body" idx="1"/>
          </p:nvPr>
        </p:nvSpPr>
        <p:spPr>
          <a:xfrm>
            <a:off x="830700" y="1547004"/>
            <a:ext cx="3709200" cy="2891846"/>
          </a:xfrm>
        </p:spPr>
        <p:txBody>
          <a:bodyPr/>
          <a:lstStyle/>
          <a:p>
            <a:pPr marL="146050" indent="0">
              <a:buNone/>
            </a:pPr>
            <a:r>
              <a:rPr lang="en-GB" dirty="0">
                <a:solidFill>
                  <a:schemeClr val="accent1">
                    <a:lumMod val="75000"/>
                  </a:schemeClr>
                </a:solidFill>
              </a:rPr>
              <a:t>Curriculum Links</a:t>
            </a:r>
          </a:p>
          <a:p>
            <a:pPr marL="146050" indent="0">
              <a:buNone/>
            </a:pPr>
            <a:endParaRPr lang="en-GB" dirty="0">
              <a:solidFill>
                <a:schemeClr val="accent1">
                  <a:lumMod val="75000"/>
                </a:schemeClr>
              </a:solidFill>
            </a:endParaRPr>
          </a:p>
          <a:p>
            <a:r>
              <a:rPr lang="en-GB" dirty="0">
                <a:solidFill>
                  <a:schemeClr val="accent1">
                    <a:lumMod val="75000"/>
                  </a:schemeClr>
                </a:solidFill>
              </a:rPr>
              <a:t>Science – biology</a:t>
            </a:r>
          </a:p>
          <a:p>
            <a:r>
              <a:rPr lang="en-GB" dirty="0">
                <a:solidFill>
                  <a:schemeClr val="accent1">
                    <a:lumMod val="75000"/>
                  </a:schemeClr>
                </a:solidFill>
              </a:rPr>
              <a:t>Art – sculpture</a:t>
            </a:r>
          </a:p>
          <a:p>
            <a:r>
              <a:rPr lang="en-GB" dirty="0">
                <a:solidFill>
                  <a:schemeClr val="accent1">
                    <a:lumMod val="75000"/>
                  </a:schemeClr>
                </a:solidFill>
              </a:rPr>
              <a:t>English – speaking and listening</a:t>
            </a:r>
          </a:p>
        </p:txBody>
      </p:sp>
      <p:pic>
        <p:nvPicPr>
          <p:cNvPr id="5" name="Picture 4">
            <a:extLst>
              <a:ext uri="{FF2B5EF4-FFF2-40B4-BE49-F238E27FC236}">
                <a16:creationId xmlns:a16="http://schemas.microsoft.com/office/drawing/2014/main" id="{41462FAE-AAE8-406A-05B3-1BD844348351}"/>
              </a:ext>
            </a:extLst>
          </p:cNvPr>
          <p:cNvPicPr>
            <a:picLocks noChangeAspect="1"/>
          </p:cNvPicPr>
          <p:nvPr/>
        </p:nvPicPr>
        <p:blipFill>
          <a:blip r:embed="rId2"/>
          <a:stretch>
            <a:fillRect/>
          </a:stretch>
        </p:blipFill>
        <p:spPr>
          <a:xfrm>
            <a:off x="5119826" y="318610"/>
            <a:ext cx="3205024" cy="4506280"/>
          </a:xfrm>
          <a:prstGeom prst="rect">
            <a:avLst/>
          </a:prstGeom>
        </p:spPr>
      </p:pic>
    </p:spTree>
    <p:extLst>
      <p:ext uri="{BB962C8B-B14F-4D97-AF65-F5344CB8AC3E}">
        <p14:creationId xmlns:p14="http://schemas.microsoft.com/office/powerpoint/2010/main" val="38888660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3D4C7-9920-B7B0-817B-56A42C08189E}"/>
              </a:ext>
            </a:extLst>
          </p:cNvPr>
          <p:cNvSpPr>
            <a:spLocks noGrp="1"/>
          </p:cNvSpPr>
          <p:nvPr>
            <p:ph type="title"/>
          </p:nvPr>
        </p:nvSpPr>
        <p:spPr>
          <a:xfrm>
            <a:off x="819150" y="845600"/>
            <a:ext cx="3709200" cy="643894"/>
          </a:xfrm>
        </p:spPr>
        <p:txBody>
          <a:bodyPr/>
          <a:lstStyle/>
          <a:p>
            <a:pPr algn="ctr"/>
            <a:r>
              <a:rPr lang="en-GB" dirty="0"/>
              <a:t>Year 2</a:t>
            </a:r>
          </a:p>
        </p:txBody>
      </p:sp>
      <p:sp>
        <p:nvSpPr>
          <p:cNvPr id="3" name="Text Placeholder 2">
            <a:extLst>
              <a:ext uri="{FF2B5EF4-FFF2-40B4-BE49-F238E27FC236}">
                <a16:creationId xmlns:a16="http://schemas.microsoft.com/office/drawing/2014/main" id="{F417853E-29CC-E624-EEA3-A550BB66EA84}"/>
              </a:ext>
            </a:extLst>
          </p:cNvPr>
          <p:cNvSpPr>
            <a:spLocks noGrp="1"/>
          </p:cNvSpPr>
          <p:nvPr>
            <p:ph type="body" idx="1"/>
          </p:nvPr>
        </p:nvSpPr>
        <p:spPr>
          <a:xfrm>
            <a:off x="830700" y="1431985"/>
            <a:ext cx="3709200" cy="3006865"/>
          </a:xfrm>
        </p:spPr>
        <p:txBody>
          <a:bodyPr/>
          <a:lstStyle/>
          <a:p>
            <a:pPr marL="146050" indent="0">
              <a:buNone/>
            </a:pPr>
            <a:r>
              <a:rPr lang="en-GB" dirty="0">
                <a:solidFill>
                  <a:schemeClr val="accent1">
                    <a:lumMod val="75000"/>
                  </a:schemeClr>
                </a:solidFill>
              </a:rPr>
              <a:t>Curriculum links</a:t>
            </a:r>
          </a:p>
          <a:p>
            <a:r>
              <a:rPr lang="en-GB" dirty="0">
                <a:solidFill>
                  <a:schemeClr val="accent1">
                    <a:lumMod val="75000"/>
                  </a:schemeClr>
                </a:solidFill>
              </a:rPr>
              <a:t>Science – working scientifically</a:t>
            </a:r>
          </a:p>
          <a:p>
            <a:r>
              <a:rPr lang="en-GB" dirty="0">
                <a:solidFill>
                  <a:schemeClr val="accent1">
                    <a:lumMod val="75000"/>
                  </a:schemeClr>
                </a:solidFill>
              </a:rPr>
              <a:t>Modern foreign languages</a:t>
            </a:r>
          </a:p>
          <a:p>
            <a:r>
              <a:rPr lang="en-GB" dirty="0">
                <a:solidFill>
                  <a:schemeClr val="accent1">
                    <a:lumMod val="75000"/>
                  </a:schemeClr>
                </a:solidFill>
              </a:rPr>
              <a:t>Maths – money</a:t>
            </a:r>
          </a:p>
          <a:p>
            <a:r>
              <a:rPr lang="en-GB" dirty="0">
                <a:solidFill>
                  <a:schemeClr val="accent1">
                    <a:lumMod val="75000"/>
                  </a:schemeClr>
                </a:solidFill>
              </a:rPr>
              <a:t>DT – design, plan and make</a:t>
            </a:r>
          </a:p>
        </p:txBody>
      </p:sp>
      <p:pic>
        <p:nvPicPr>
          <p:cNvPr id="5" name="Picture 4">
            <a:extLst>
              <a:ext uri="{FF2B5EF4-FFF2-40B4-BE49-F238E27FC236}">
                <a16:creationId xmlns:a16="http://schemas.microsoft.com/office/drawing/2014/main" id="{5D4C9A49-0D07-CC62-76E3-E85FE47E9BD1}"/>
              </a:ext>
            </a:extLst>
          </p:cNvPr>
          <p:cNvPicPr>
            <a:picLocks noChangeAspect="1"/>
          </p:cNvPicPr>
          <p:nvPr/>
        </p:nvPicPr>
        <p:blipFill>
          <a:blip r:embed="rId2"/>
          <a:stretch>
            <a:fillRect/>
          </a:stretch>
        </p:blipFill>
        <p:spPr>
          <a:xfrm>
            <a:off x="5400136" y="274691"/>
            <a:ext cx="3150740" cy="4594118"/>
          </a:xfrm>
          <a:prstGeom prst="rect">
            <a:avLst/>
          </a:prstGeom>
        </p:spPr>
      </p:pic>
    </p:spTree>
    <p:extLst>
      <p:ext uri="{BB962C8B-B14F-4D97-AF65-F5344CB8AC3E}">
        <p14:creationId xmlns:p14="http://schemas.microsoft.com/office/powerpoint/2010/main" val="7213112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B806D-DCD1-1BDF-F24E-21507A63ACDD}"/>
              </a:ext>
            </a:extLst>
          </p:cNvPr>
          <p:cNvSpPr>
            <a:spLocks noGrp="1"/>
          </p:cNvSpPr>
          <p:nvPr>
            <p:ph type="title"/>
          </p:nvPr>
        </p:nvSpPr>
        <p:spPr/>
        <p:txBody>
          <a:bodyPr/>
          <a:lstStyle/>
          <a:p>
            <a:pPr algn="ctr"/>
            <a:r>
              <a:rPr lang="en-GB" dirty="0"/>
              <a:t>For Key Stage 2</a:t>
            </a:r>
          </a:p>
        </p:txBody>
      </p:sp>
      <p:sp>
        <p:nvSpPr>
          <p:cNvPr id="3" name="Text Placeholder 2">
            <a:extLst>
              <a:ext uri="{FF2B5EF4-FFF2-40B4-BE49-F238E27FC236}">
                <a16:creationId xmlns:a16="http://schemas.microsoft.com/office/drawing/2014/main" id="{3C47BFBA-3F1C-3143-DEF7-D61137E622A5}"/>
              </a:ext>
            </a:extLst>
          </p:cNvPr>
          <p:cNvSpPr>
            <a:spLocks noGrp="1"/>
          </p:cNvSpPr>
          <p:nvPr>
            <p:ph type="body" idx="1"/>
          </p:nvPr>
        </p:nvSpPr>
        <p:spPr>
          <a:xfrm>
            <a:off x="819150" y="1762897"/>
            <a:ext cx="7505700" cy="2675828"/>
          </a:xfrm>
        </p:spPr>
        <p:txBody>
          <a:bodyPr/>
          <a:lstStyle/>
          <a:p>
            <a:pPr marL="0" lvl="0" indent="0" algn="l" rtl="0">
              <a:spcBef>
                <a:spcPts val="0"/>
              </a:spcBef>
              <a:spcAft>
                <a:spcPts val="0"/>
              </a:spcAft>
              <a:buNone/>
            </a:pPr>
            <a:r>
              <a:rPr lang="en-GB" dirty="0"/>
              <a:t>We have included one final super activity challenge.  It will be on the back page of the booklet.</a:t>
            </a:r>
          </a:p>
          <a:p>
            <a:pPr marL="0" lvl="0" indent="0" algn="l" rtl="0">
              <a:spcBef>
                <a:spcPts val="1200"/>
              </a:spcBef>
              <a:spcAft>
                <a:spcPts val="0"/>
              </a:spcAft>
              <a:buNone/>
            </a:pPr>
            <a:r>
              <a:rPr lang="en-GB" dirty="0"/>
              <a:t>It can be completed at anytime during Key Stage 2 ( Years 3-6)</a:t>
            </a:r>
          </a:p>
          <a:p>
            <a:pPr marL="0" lvl="0" indent="0" algn="l" rtl="0">
              <a:spcBef>
                <a:spcPts val="1200"/>
              </a:spcBef>
              <a:spcAft>
                <a:spcPts val="0"/>
              </a:spcAft>
              <a:buNone/>
            </a:pPr>
            <a:r>
              <a:rPr lang="en-GB" dirty="0"/>
              <a:t>We are asking children to prepare and perform a child led assembly on any suitable age- related subject of their choice.</a:t>
            </a:r>
          </a:p>
          <a:p>
            <a:pPr marL="0" lvl="0" indent="0" algn="l" rtl="0">
              <a:spcBef>
                <a:spcPts val="1200"/>
              </a:spcBef>
              <a:spcAft>
                <a:spcPts val="0"/>
              </a:spcAft>
              <a:buNone/>
            </a:pPr>
            <a:r>
              <a:rPr lang="en-GB" dirty="0"/>
              <a:t>When completed the child will need to fill in the subject and date of the assembly and ask the headteacher to sign.</a:t>
            </a:r>
          </a:p>
          <a:p>
            <a:pPr marL="0" lvl="0" indent="0" algn="l" rtl="0">
              <a:spcBef>
                <a:spcPts val="1200"/>
              </a:spcBef>
              <a:spcAft>
                <a:spcPts val="0"/>
              </a:spcAft>
              <a:buNone/>
            </a:pPr>
            <a:r>
              <a:rPr lang="en-GB" dirty="0"/>
              <a:t>Your child will be awarded a High Five badge from the Head Teacher for completing the assembly.</a:t>
            </a:r>
          </a:p>
        </p:txBody>
      </p:sp>
    </p:spTree>
    <p:extLst>
      <p:ext uri="{BB962C8B-B14F-4D97-AF65-F5344CB8AC3E}">
        <p14:creationId xmlns:p14="http://schemas.microsoft.com/office/powerpoint/2010/main" val="40891943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BC91C-D681-8883-464E-166ED4495957}"/>
              </a:ext>
            </a:extLst>
          </p:cNvPr>
          <p:cNvSpPr>
            <a:spLocks noGrp="1"/>
          </p:cNvSpPr>
          <p:nvPr>
            <p:ph type="title"/>
          </p:nvPr>
        </p:nvSpPr>
        <p:spPr>
          <a:xfrm>
            <a:off x="819150" y="845600"/>
            <a:ext cx="3709200" cy="666898"/>
          </a:xfrm>
        </p:spPr>
        <p:txBody>
          <a:bodyPr/>
          <a:lstStyle/>
          <a:p>
            <a:pPr algn="ctr"/>
            <a:r>
              <a:rPr lang="en-GB" dirty="0"/>
              <a:t>Year 3</a:t>
            </a:r>
          </a:p>
        </p:txBody>
      </p:sp>
      <p:sp>
        <p:nvSpPr>
          <p:cNvPr id="3" name="Text Placeholder 2">
            <a:extLst>
              <a:ext uri="{FF2B5EF4-FFF2-40B4-BE49-F238E27FC236}">
                <a16:creationId xmlns:a16="http://schemas.microsoft.com/office/drawing/2014/main" id="{F2076D91-9FC2-0408-4DB6-ED15D5441265}"/>
              </a:ext>
            </a:extLst>
          </p:cNvPr>
          <p:cNvSpPr>
            <a:spLocks noGrp="1"/>
          </p:cNvSpPr>
          <p:nvPr>
            <p:ph type="body" idx="1"/>
          </p:nvPr>
        </p:nvSpPr>
        <p:spPr>
          <a:xfrm>
            <a:off x="830700" y="1449238"/>
            <a:ext cx="3709200" cy="2989612"/>
          </a:xfrm>
        </p:spPr>
        <p:txBody>
          <a:bodyPr/>
          <a:lstStyle/>
          <a:p>
            <a:pPr marL="146050" indent="0">
              <a:buNone/>
            </a:pPr>
            <a:r>
              <a:rPr lang="en-GB" dirty="0">
                <a:solidFill>
                  <a:schemeClr val="accent1">
                    <a:lumMod val="75000"/>
                  </a:schemeClr>
                </a:solidFill>
              </a:rPr>
              <a:t>Curriculum links</a:t>
            </a:r>
          </a:p>
          <a:p>
            <a:r>
              <a:rPr lang="en-GB" dirty="0">
                <a:solidFill>
                  <a:schemeClr val="accent1">
                    <a:lumMod val="75000"/>
                  </a:schemeClr>
                </a:solidFill>
              </a:rPr>
              <a:t>Science - living things ( classification and identification)</a:t>
            </a:r>
          </a:p>
          <a:p>
            <a:r>
              <a:rPr lang="en-GB" dirty="0">
                <a:solidFill>
                  <a:schemeClr val="accent1">
                    <a:lumMod val="75000"/>
                  </a:schemeClr>
                </a:solidFill>
              </a:rPr>
              <a:t>Music</a:t>
            </a:r>
          </a:p>
          <a:p>
            <a:r>
              <a:rPr lang="en-GB" dirty="0">
                <a:solidFill>
                  <a:schemeClr val="accent1">
                    <a:lumMod val="75000"/>
                  </a:schemeClr>
                </a:solidFill>
              </a:rPr>
              <a:t>History- Stone Age</a:t>
            </a:r>
          </a:p>
          <a:p>
            <a:r>
              <a:rPr lang="en-GB" dirty="0">
                <a:solidFill>
                  <a:schemeClr val="accent1">
                    <a:lumMod val="75000"/>
                  </a:schemeClr>
                </a:solidFill>
              </a:rPr>
              <a:t>English- instructions</a:t>
            </a:r>
          </a:p>
        </p:txBody>
      </p:sp>
      <p:pic>
        <p:nvPicPr>
          <p:cNvPr id="5" name="Picture 4">
            <a:extLst>
              <a:ext uri="{FF2B5EF4-FFF2-40B4-BE49-F238E27FC236}">
                <a16:creationId xmlns:a16="http://schemas.microsoft.com/office/drawing/2014/main" id="{0BF41A49-AD5C-C0FF-4C65-3184A48E339B}"/>
              </a:ext>
            </a:extLst>
          </p:cNvPr>
          <p:cNvPicPr>
            <a:picLocks noChangeAspect="1"/>
          </p:cNvPicPr>
          <p:nvPr/>
        </p:nvPicPr>
        <p:blipFill>
          <a:blip r:embed="rId2"/>
          <a:stretch>
            <a:fillRect/>
          </a:stretch>
        </p:blipFill>
        <p:spPr>
          <a:xfrm>
            <a:off x="5279366" y="223384"/>
            <a:ext cx="3138290" cy="4696732"/>
          </a:xfrm>
          <a:prstGeom prst="rect">
            <a:avLst/>
          </a:prstGeom>
        </p:spPr>
      </p:pic>
    </p:spTree>
    <p:extLst>
      <p:ext uri="{BB962C8B-B14F-4D97-AF65-F5344CB8AC3E}">
        <p14:creationId xmlns:p14="http://schemas.microsoft.com/office/powerpoint/2010/main" val="37909451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E667E-DE54-9A7D-66F9-85536ED5D300}"/>
              </a:ext>
            </a:extLst>
          </p:cNvPr>
          <p:cNvSpPr>
            <a:spLocks noGrp="1"/>
          </p:cNvSpPr>
          <p:nvPr>
            <p:ph type="title"/>
          </p:nvPr>
        </p:nvSpPr>
        <p:spPr>
          <a:xfrm>
            <a:off x="819150" y="845600"/>
            <a:ext cx="3709200" cy="638143"/>
          </a:xfrm>
        </p:spPr>
        <p:txBody>
          <a:bodyPr>
            <a:normAutofit fontScale="90000"/>
          </a:bodyPr>
          <a:lstStyle/>
          <a:p>
            <a:pPr algn="ctr"/>
            <a:r>
              <a:rPr lang="en-GB" dirty="0"/>
              <a:t>Year 4</a:t>
            </a:r>
          </a:p>
        </p:txBody>
      </p:sp>
      <p:sp>
        <p:nvSpPr>
          <p:cNvPr id="3" name="Text Placeholder 2">
            <a:extLst>
              <a:ext uri="{FF2B5EF4-FFF2-40B4-BE49-F238E27FC236}">
                <a16:creationId xmlns:a16="http://schemas.microsoft.com/office/drawing/2014/main" id="{09297588-724C-53BB-4C17-B236B2F5860E}"/>
              </a:ext>
            </a:extLst>
          </p:cNvPr>
          <p:cNvSpPr>
            <a:spLocks noGrp="1"/>
          </p:cNvSpPr>
          <p:nvPr>
            <p:ph type="body" idx="1"/>
          </p:nvPr>
        </p:nvSpPr>
        <p:spPr>
          <a:xfrm>
            <a:off x="830700" y="1420483"/>
            <a:ext cx="3709200" cy="3018367"/>
          </a:xfrm>
        </p:spPr>
        <p:txBody>
          <a:bodyPr/>
          <a:lstStyle/>
          <a:p>
            <a:pPr marL="146050" indent="0">
              <a:buNone/>
            </a:pPr>
            <a:r>
              <a:rPr lang="en-GB" dirty="0">
                <a:solidFill>
                  <a:schemeClr val="accent1">
                    <a:lumMod val="75000"/>
                  </a:schemeClr>
                </a:solidFill>
              </a:rPr>
              <a:t>Links to the curriculum</a:t>
            </a:r>
          </a:p>
          <a:p>
            <a:r>
              <a:rPr lang="en-GB" dirty="0">
                <a:solidFill>
                  <a:schemeClr val="accent1">
                    <a:lumMod val="75000"/>
                  </a:schemeClr>
                </a:solidFill>
              </a:rPr>
              <a:t>English - Harry Potter</a:t>
            </a:r>
          </a:p>
          <a:p>
            <a:r>
              <a:rPr lang="en-GB" dirty="0">
                <a:solidFill>
                  <a:schemeClr val="accent1">
                    <a:lumMod val="75000"/>
                  </a:schemeClr>
                </a:solidFill>
              </a:rPr>
              <a:t>English - Beowulf</a:t>
            </a:r>
          </a:p>
          <a:p>
            <a:r>
              <a:rPr lang="en-GB" dirty="0">
                <a:solidFill>
                  <a:schemeClr val="accent1">
                    <a:lumMod val="75000"/>
                  </a:schemeClr>
                </a:solidFill>
              </a:rPr>
              <a:t>Geography- Earning a Living</a:t>
            </a:r>
          </a:p>
          <a:p>
            <a:r>
              <a:rPr lang="en-GB" dirty="0">
                <a:solidFill>
                  <a:schemeClr val="accent1">
                    <a:lumMod val="75000"/>
                  </a:schemeClr>
                </a:solidFill>
              </a:rPr>
              <a:t>PE - orienteering</a:t>
            </a:r>
          </a:p>
        </p:txBody>
      </p:sp>
      <p:pic>
        <p:nvPicPr>
          <p:cNvPr id="5" name="Picture 4">
            <a:extLst>
              <a:ext uri="{FF2B5EF4-FFF2-40B4-BE49-F238E27FC236}">
                <a16:creationId xmlns:a16="http://schemas.microsoft.com/office/drawing/2014/main" id="{F6565EEA-BCDB-B59C-F214-4152CCE43F2A}"/>
              </a:ext>
            </a:extLst>
          </p:cNvPr>
          <p:cNvPicPr>
            <a:picLocks noChangeAspect="1"/>
          </p:cNvPicPr>
          <p:nvPr/>
        </p:nvPicPr>
        <p:blipFill>
          <a:blip r:embed="rId2"/>
          <a:stretch>
            <a:fillRect/>
          </a:stretch>
        </p:blipFill>
        <p:spPr>
          <a:xfrm>
            <a:off x="5279366" y="281807"/>
            <a:ext cx="3105508" cy="4579886"/>
          </a:xfrm>
          <a:prstGeom prst="rect">
            <a:avLst/>
          </a:prstGeom>
        </p:spPr>
      </p:pic>
    </p:spTree>
    <p:extLst>
      <p:ext uri="{BB962C8B-B14F-4D97-AF65-F5344CB8AC3E}">
        <p14:creationId xmlns:p14="http://schemas.microsoft.com/office/powerpoint/2010/main" val="13985435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4851D4-FA32-F11A-16A5-2E4A2CB30820}"/>
              </a:ext>
            </a:extLst>
          </p:cNvPr>
          <p:cNvSpPr>
            <a:spLocks noGrp="1"/>
          </p:cNvSpPr>
          <p:nvPr>
            <p:ph type="title"/>
          </p:nvPr>
        </p:nvSpPr>
        <p:spPr>
          <a:xfrm>
            <a:off x="819150" y="845600"/>
            <a:ext cx="3709200" cy="661147"/>
          </a:xfrm>
        </p:spPr>
        <p:txBody>
          <a:bodyPr/>
          <a:lstStyle/>
          <a:p>
            <a:pPr algn="ctr"/>
            <a:r>
              <a:rPr lang="en-GB" dirty="0"/>
              <a:t>Year 5</a:t>
            </a:r>
          </a:p>
        </p:txBody>
      </p:sp>
      <p:sp>
        <p:nvSpPr>
          <p:cNvPr id="3" name="Text Placeholder 2">
            <a:extLst>
              <a:ext uri="{FF2B5EF4-FFF2-40B4-BE49-F238E27FC236}">
                <a16:creationId xmlns:a16="http://schemas.microsoft.com/office/drawing/2014/main" id="{6CDC6C4B-645D-9FAB-8FD2-55FE851E6759}"/>
              </a:ext>
            </a:extLst>
          </p:cNvPr>
          <p:cNvSpPr>
            <a:spLocks noGrp="1"/>
          </p:cNvSpPr>
          <p:nvPr>
            <p:ph type="body" idx="1"/>
          </p:nvPr>
        </p:nvSpPr>
        <p:spPr>
          <a:xfrm>
            <a:off x="830700" y="1437736"/>
            <a:ext cx="3709200" cy="3001114"/>
          </a:xfrm>
        </p:spPr>
        <p:txBody>
          <a:bodyPr/>
          <a:lstStyle/>
          <a:p>
            <a:pPr marL="146050" indent="0">
              <a:buNone/>
            </a:pPr>
            <a:r>
              <a:rPr lang="en-GB" dirty="0">
                <a:solidFill>
                  <a:schemeClr val="accent1">
                    <a:lumMod val="75000"/>
                  </a:schemeClr>
                </a:solidFill>
              </a:rPr>
              <a:t>Curriculum links</a:t>
            </a:r>
          </a:p>
          <a:p>
            <a:r>
              <a:rPr lang="en-GB" dirty="0">
                <a:solidFill>
                  <a:schemeClr val="accent1">
                    <a:lumMod val="75000"/>
                  </a:schemeClr>
                </a:solidFill>
              </a:rPr>
              <a:t>History – Egyptians</a:t>
            </a:r>
          </a:p>
          <a:p>
            <a:r>
              <a:rPr lang="en-GB" dirty="0">
                <a:solidFill>
                  <a:schemeClr val="accent1">
                    <a:lumMod val="75000"/>
                  </a:schemeClr>
                </a:solidFill>
              </a:rPr>
              <a:t>Science – Living things and their habitats</a:t>
            </a:r>
          </a:p>
          <a:p>
            <a:r>
              <a:rPr lang="en-GB" dirty="0">
                <a:solidFill>
                  <a:schemeClr val="accent1">
                    <a:lumMod val="75000"/>
                  </a:schemeClr>
                </a:solidFill>
              </a:rPr>
              <a:t>PE – outdoor activities</a:t>
            </a:r>
          </a:p>
        </p:txBody>
      </p:sp>
      <p:pic>
        <p:nvPicPr>
          <p:cNvPr id="5" name="Picture 4">
            <a:extLst>
              <a:ext uri="{FF2B5EF4-FFF2-40B4-BE49-F238E27FC236}">
                <a16:creationId xmlns:a16="http://schemas.microsoft.com/office/drawing/2014/main" id="{8F930EF2-C9AA-234E-0BC5-6DC9A7AF0408}"/>
              </a:ext>
            </a:extLst>
          </p:cNvPr>
          <p:cNvPicPr>
            <a:picLocks noChangeAspect="1"/>
          </p:cNvPicPr>
          <p:nvPr/>
        </p:nvPicPr>
        <p:blipFill>
          <a:blip r:embed="rId2"/>
          <a:stretch>
            <a:fillRect/>
          </a:stretch>
        </p:blipFill>
        <p:spPr>
          <a:xfrm>
            <a:off x="5368816" y="369470"/>
            <a:ext cx="2944484" cy="4404560"/>
          </a:xfrm>
          <a:prstGeom prst="rect">
            <a:avLst/>
          </a:prstGeom>
        </p:spPr>
      </p:pic>
    </p:spTree>
    <p:extLst>
      <p:ext uri="{BB962C8B-B14F-4D97-AF65-F5344CB8AC3E}">
        <p14:creationId xmlns:p14="http://schemas.microsoft.com/office/powerpoint/2010/main" val="7743184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51BCB-94D6-1DD3-9620-6F853E9CF27B}"/>
              </a:ext>
            </a:extLst>
          </p:cNvPr>
          <p:cNvSpPr>
            <a:spLocks noGrp="1"/>
          </p:cNvSpPr>
          <p:nvPr>
            <p:ph type="title"/>
          </p:nvPr>
        </p:nvSpPr>
        <p:spPr>
          <a:xfrm>
            <a:off x="819150" y="845600"/>
            <a:ext cx="3709200" cy="609389"/>
          </a:xfrm>
        </p:spPr>
        <p:txBody>
          <a:bodyPr>
            <a:normAutofit fontScale="90000"/>
          </a:bodyPr>
          <a:lstStyle/>
          <a:p>
            <a:pPr algn="ctr"/>
            <a:r>
              <a:rPr lang="en-GB" dirty="0"/>
              <a:t>Year 6</a:t>
            </a:r>
          </a:p>
        </p:txBody>
      </p:sp>
      <p:sp>
        <p:nvSpPr>
          <p:cNvPr id="3" name="Text Placeholder 2">
            <a:extLst>
              <a:ext uri="{FF2B5EF4-FFF2-40B4-BE49-F238E27FC236}">
                <a16:creationId xmlns:a16="http://schemas.microsoft.com/office/drawing/2014/main" id="{63833640-7160-5933-50A2-B094BC6D2575}"/>
              </a:ext>
            </a:extLst>
          </p:cNvPr>
          <p:cNvSpPr>
            <a:spLocks noGrp="1"/>
          </p:cNvSpPr>
          <p:nvPr>
            <p:ph type="body" idx="1"/>
          </p:nvPr>
        </p:nvSpPr>
        <p:spPr>
          <a:xfrm>
            <a:off x="830700" y="1345721"/>
            <a:ext cx="3709200" cy="3093129"/>
          </a:xfrm>
        </p:spPr>
        <p:txBody>
          <a:bodyPr/>
          <a:lstStyle/>
          <a:p>
            <a:pPr marL="146050" indent="0">
              <a:buNone/>
            </a:pPr>
            <a:r>
              <a:rPr lang="en-GB" dirty="0">
                <a:solidFill>
                  <a:schemeClr val="accent1">
                    <a:lumMod val="75000"/>
                  </a:schemeClr>
                </a:solidFill>
              </a:rPr>
              <a:t>Curriculum links</a:t>
            </a:r>
          </a:p>
          <a:p>
            <a:r>
              <a:rPr lang="en-GB" dirty="0">
                <a:solidFill>
                  <a:schemeClr val="accent1">
                    <a:lumMod val="75000"/>
                  </a:schemeClr>
                </a:solidFill>
              </a:rPr>
              <a:t>Geography – map skills</a:t>
            </a:r>
          </a:p>
          <a:p>
            <a:r>
              <a:rPr lang="en-GB" dirty="0" err="1">
                <a:solidFill>
                  <a:schemeClr val="accent1">
                    <a:lumMod val="75000"/>
                  </a:schemeClr>
                </a:solidFill>
              </a:rPr>
              <a:t>MfL</a:t>
            </a:r>
            <a:r>
              <a:rPr lang="en-GB" dirty="0">
                <a:solidFill>
                  <a:schemeClr val="accent1">
                    <a:lumMod val="75000"/>
                  </a:schemeClr>
                </a:solidFill>
              </a:rPr>
              <a:t> - conversation</a:t>
            </a:r>
          </a:p>
          <a:p>
            <a:r>
              <a:rPr lang="en-GB" dirty="0">
                <a:solidFill>
                  <a:schemeClr val="accent1">
                    <a:lumMod val="75000"/>
                  </a:schemeClr>
                </a:solidFill>
              </a:rPr>
              <a:t>English – Kensuke’s Kingdom</a:t>
            </a:r>
          </a:p>
          <a:p>
            <a:r>
              <a:rPr lang="en-GB" dirty="0">
                <a:solidFill>
                  <a:schemeClr val="accent1">
                    <a:lumMod val="75000"/>
                  </a:schemeClr>
                </a:solidFill>
              </a:rPr>
              <a:t>History – Ancient Greece</a:t>
            </a:r>
          </a:p>
          <a:p>
            <a:pPr marL="146050" indent="0">
              <a:buNone/>
            </a:pPr>
            <a:endParaRPr lang="en-GB" dirty="0">
              <a:solidFill>
                <a:srgbClr val="FF0000"/>
              </a:solidFill>
            </a:endParaRPr>
          </a:p>
          <a:p>
            <a:endParaRPr lang="en-GB" dirty="0">
              <a:solidFill>
                <a:srgbClr val="FF0000"/>
              </a:solidFill>
            </a:endParaRPr>
          </a:p>
        </p:txBody>
      </p:sp>
      <p:pic>
        <p:nvPicPr>
          <p:cNvPr id="5" name="Picture 4">
            <a:extLst>
              <a:ext uri="{FF2B5EF4-FFF2-40B4-BE49-F238E27FC236}">
                <a16:creationId xmlns:a16="http://schemas.microsoft.com/office/drawing/2014/main" id="{425CDB21-6632-7C64-98CB-5BF99C0E155D}"/>
              </a:ext>
            </a:extLst>
          </p:cNvPr>
          <p:cNvPicPr>
            <a:picLocks noChangeAspect="1"/>
          </p:cNvPicPr>
          <p:nvPr/>
        </p:nvPicPr>
        <p:blipFill>
          <a:blip r:embed="rId2"/>
          <a:stretch>
            <a:fillRect/>
          </a:stretch>
        </p:blipFill>
        <p:spPr>
          <a:xfrm>
            <a:off x="5207840" y="315406"/>
            <a:ext cx="3117010" cy="4512688"/>
          </a:xfrm>
          <a:prstGeom prst="rect">
            <a:avLst/>
          </a:prstGeom>
        </p:spPr>
      </p:pic>
    </p:spTree>
    <p:extLst>
      <p:ext uri="{BB962C8B-B14F-4D97-AF65-F5344CB8AC3E}">
        <p14:creationId xmlns:p14="http://schemas.microsoft.com/office/powerpoint/2010/main" val="12109736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99CC6-6DAE-6DE1-0829-55F693E69253}"/>
              </a:ext>
            </a:extLst>
          </p:cNvPr>
          <p:cNvSpPr>
            <a:spLocks noGrp="1"/>
          </p:cNvSpPr>
          <p:nvPr>
            <p:ph type="title"/>
          </p:nvPr>
        </p:nvSpPr>
        <p:spPr/>
        <p:txBody>
          <a:bodyPr/>
          <a:lstStyle/>
          <a:p>
            <a:pPr algn="ctr"/>
            <a:r>
              <a:rPr lang="en" dirty="0"/>
              <a:t>My Activity Passport</a:t>
            </a:r>
            <a:endParaRPr lang="en-GB" dirty="0"/>
          </a:p>
        </p:txBody>
      </p:sp>
      <p:sp>
        <p:nvSpPr>
          <p:cNvPr id="3" name="Text Placeholder 2">
            <a:extLst>
              <a:ext uri="{FF2B5EF4-FFF2-40B4-BE49-F238E27FC236}">
                <a16:creationId xmlns:a16="http://schemas.microsoft.com/office/drawing/2014/main" id="{BDC97037-E66A-435C-9CB7-9C578EDC1F24}"/>
              </a:ext>
            </a:extLst>
          </p:cNvPr>
          <p:cNvSpPr>
            <a:spLocks noGrp="1"/>
          </p:cNvSpPr>
          <p:nvPr>
            <p:ph type="body" idx="1"/>
          </p:nvPr>
        </p:nvSpPr>
        <p:spPr/>
        <p:txBody>
          <a:bodyPr/>
          <a:lstStyle/>
          <a:p>
            <a:pPr marL="0" lvl="0" indent="0">
              <a:spcAft>
                <a:spcPts val="600"/>
              </a:spcAft>
              <a:buSzPts val="605"/>
              <a:buNone/>
            </a:pPr>
            <a:r>
              <a:rPr lang="en-GB" dirty="0">
                <a:solidFill>
                  <a:schemeClr val="bg2"/>
                </a:solidFill>
              </a:rPr>
              <a:t>Giving young people the opportunity to try new things and develop new skills can be hugely beneficial. </a:t>
            </a:r>
          </a:p>
          <a:p>
            <a:pPr marL="0" lvl="0" indent="0">
              <a:spcAft>
                <a:spcPts val="600"/>
              </a:spcAft>
              <a:buSzPts val="605"/>
              <a:buNone/>
            </a:pPr>
            <a:endParaRPr lang="en-GB" dirty="0">
              <a:solidFill>
                <a:schemeClr val="bg2"/>
              </a:solidFill>
            </a:endParaRPr>
          </a:p>
          <a:p>
            <a:pPr marL="0" lvl="0" indent="0">
              <a:spcAft>
                <a:spcPts val="600"/>
              </a:spcAft>
              <a:buSzPts val="605"/>
              <a:buNone/>
            </a:pPr>
            <a:r>
              <a:rPr lang="en-GB" dirty="0">
                <a:solidFill>
                  <a:schemeClr val="bg2"/>
                </a:solidFill>
              </a:rPr>
              <a:t>It can help young people to grow in confidence, expand their understanding of the world around them, or introduce a hobby or passion that could last for years to come.</a:t>
            </a:r>
          </a:p>
          <a:p>
            <a:pPr marL="0" lvl="0" indent="0">
              <a:spcAft>
                <a:spcPts val="600"/>
              </a:spcAft>
              <a:buSzPts val="605"/>
              <a:buNone/>
            </a:pPr>
            <a:endParaRPr lang="en-GB" dirty="0">
              <a:solidFill>
                <a:schemeClr val="bg2"/>
              </a:solidFill>
            </a:endParaRPr>
          </a:p>
          <a:p>
            <a:pPr marL="0" lvl="0" indent="0">
              <a:spcAft>
                <a:spcPts val="600"/>
              </a:spcAft>
              <a:buSzPts val="605"/>
              <a:buNone/>
            </a:pPr>
            <a:r>
              <a:rPr lang="en-GB" dirty="0">
                <a:solidFill>
                  <a:schemeClr val="bg2"/>
                </a:solidFill>
              </a:rPr>
              <a:t>I hope you and your child/children enjoys and succeeds in this exciting new journey.</a:t>
            </a:r>
          </a:p>
          <a:p>
            <a:pPr marL="0" lvl="0" indent="0">
              <a:spcAft>
                <a:spcPts val="600"/>
              </a:spcAft>
              <a:buSzPts val="605"/>
              <a:buNone/>
            </a:pPr>
            <a:endParaRPr lang="en-GB" dirty="0">
              <a:solidFill>
                <a:schemeClr val="bg2"/>
              </a:solidFill>
            </a:endParaRPr>
          </a:p>
          <a:p>
            <a:pPr marL="0" lvl="0" indent="0">
              <a:spcAft>
                <a:spcPts val="600"/>
              </a:spcAft>
              <a:buSzPts val="605"/>
              <a:buNone/>
            </a:pPr>
            <a:endParaRPr lang="en-GB" dirty="0">
              <a:solidFill>
                <a:schemeClr val="bg2"/>
              </a:solidFill>
            </a:endParaRPr>
          </a:p>
          <a:p>
            <a:endParaRPr lang="en-GB" dirty="0">
              <a:solidFill>
                <a:srgbClr val="FF0000"/>
              </a:solidFill>
            </a:endParaRPr>
          </a:p>
        </p:txBody>
      </p:sp>
    </p:spTree>
    <p:extLst>
      <p:ext uri="{BB962C8B-B14F-4D97-AF65-F5344CB8AC3E}">
        <p14:creationId xmlns:p14="http://schemas.microsoft.com/office/powerpoint/2010/main" val="13709516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AA8C6-8B51-E15B-A09B-DECA55551019}"/>
              </a:ext>
            </a:extLst>
          </p:cNvPr>
          <p:cNvSpPr>
            <a:spLocks noGrp="1"/>
          </p:cNvSpPr>
          <p:nvPr>
            <p:ph type="title"/>
          </p:nvPr>
        </p:nvSpPr>
        <p:spPr>
          <a:xfrm>
            <a:off x="2563973" y="410016"/>
            <a:ext cx="6372300" cy="584993"/>
          </a:xfrm>
        </p:spPr>
        <p:txBody>
          <a:bodyPr>
            <a:noAutofit/>
          </a:bodyPr>
          <a:lstStyle/>
          <a:p>
            <a:r>
              <a:rPr lang="en-GB" sz="6600" dirty="0"/>
              <a:t>Thank you to:</a:t>
            </a:r>
          </a:p>
        </p:txBody>
      </p:sp>
      <p:pic>
        <p:nvPicPr>
          <p:cNvPr id="7" name="Picture 6">
            <a:extLst>
              <a:ext uri="{FF2B5EF4-FFF2-40B4-BE49-F238E27FC236}">
                <a16:creationId xmlns:a16="http://schemas.microsoft.com/office/drawing/2014/main" id="{EE9A49C1-B709-7FE8-C4CD-4FBE29DFF6E4}"/>
              </a:ext>
            </a:extLst>
          </p:cNvPr>
          <p:cNvPicPr>
            <a:picLocks noChangeAspect="1"/>
          </p:cNvPicPr>
          <p:nvPr/>
        </p:nvPicPr>
        <p:blipFill>
          <a:blip r:embed="rId2"/>
          <a:stretch>
            <a:fillRect/>
          </a:stretch>
        </p:blipFill>
        <p:spPr>
          <a:xfrm>
            <a:off x="207727" y="1331056"/>
            <a:ext cx="2172003" cy="466790"/>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734B9457-4019-F98C-BB49-B08F8063A10D}"/>
              </a:ext>
            </a:extLst>
          </p:cNvPr>
          <p:cNvPicPr>
            <a:picLocks noChangeAspect="1"/>
          </p:cNvPicPr>
          <p:nvPr/>
        </p:nvPicPr>
        <p:blipFill>
          <a:blip r:embed="rId3"/>
          <a:stretch>
            <a:fillRect/>
          </a:stretch>
        </p:blipFill>
        <p:spPr>
          <a:xfrm>
            <a:off x="207727" y="3947340"/>
            <a:ext cx="1529632" cy="1046590"/>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997FE7BC-3879-0799-398B-2219BE0F7574}"/>
              </a:ext>
            </a:extLst>
          </p:cNvPr>
          <p:cNvPicPr>
            <a:picLocks noChangeAspect="1"/>
          </p:cNvPicPr>
          <p:nvPr/>
        </p:nvPicPr>
        <p:blipFill>
          <a:blip r:embed="rId4"/>
          <a:stretch>
            <a:fillRect/>
          </a:stretch>
        </p:blipFill>
        <p:spPr>
          <a:xfrm>
            <a:off x="7593061" y="1331056"/>
            <a:ext cx="1343212" cy="1714739"/>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274ECDA2-6482-2498-72A5-E94745BAE7BF}"/>
              </a:ext>
            </a:extLst>
          </p:cNvPr>
          <p:cNvPicPr>
            <a:picLocks noChangeAspect="1"/>
          </p:cNvPicPr>
          <p:nvPr/>
        </p:nvPicPr>
        <p:blipFill>
          <a:blip r:embed="rId5"/>
          <a:stretch>
            <a:fillRect/>
          </a:stretch>
        </p:blipFill>
        <p:spPr>
          <a:xfrm>
            <a:off x="2563972" y="2845697"/>
            <a:ext cx="1191064" cy="1227158"/>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8D039A7C-2515-E8C2-1D36-0777408E887B}"/>
              </a:ext>
            </a:extLst>
          </p:cNvPr>
          <p:cNvPicPr>
            <a:picLocks noChangeAspect="1"/>
          </p:cNvPicPr>
          <p:nvPr/>
        </p:nvPicPr>
        <p:blipFill>
          <a:blip r:embed="rId6"/>
          <a:stretch>
            <a:fillRect/>
          </a:stretch>
        </p:blipFill>
        <p:spPr>
          <a:xfrm>
            <a:off x="2563972" y="1344072"/>
            <a:ext cx="1714739" cy="1314633"/>
          </a:xfrm>
          <a:prstGeom prst="rect">
            <a:avLst/>
          </a:prstGeom>
          <a:ln>
            <a:noFill/>
          </a:ln>
          <a:effectLst>
            <a:outerShdw blurRad="292100" dist="139700" dir="2700000" algn="tl" rotWithShape="0">
              <a:srgbClr val="333333">
                <a:alpha val="65000"/>
              </a:srgbClr>
            </a:outerShdw>
          </a:effectLst>
        </p:spPr>
      </p:pic>
      <p:pic>
        <p:nvPicPr>
          <p:cNvPr id="17" name="Picture 16">
            <a:extLst>
              <a:ext uri="{FF2B5EF4-FFF2-40B4-BE49-F238E27FC236}">
                <a16:creationId xmlns:a16="http://schemas.microsoft.com/office/drawing/2014/main" id="{A510EBB6-4024-9663-A16E-F2BAF1D77E0A}"/>
              </a:ext>
            </a:extLst>
          </p:cNvPr>
          <p:cNvPicPr>
            <a:picLocks noChangeAspect="1"/>
          </p:cNvPicPr>
          <p:nvPr/>
        </p:nvPicPr>
        <p:blipFill>
          <a:blip r:embed="rId7"/>
          <a:stretch>
            <a:fillRect/>
          </a:stretch>
        </p:blipFill>
        <p:spPr>
          <a:xfrm>
            <a:off x="4594702" y="1326073"/>
            <a:ext cx="2682368" cy="1519624"/>
          </a:xfrm>
          <a:prstGeom prst="rect">
            <a:avLst/>
          </a:prstGeom>
          <a:ln>
            <a:noFill/>
          </a:ln>
          <a:effectLst>
            <a:outerShdw blurRad="292100" dist="139700" dir="2700000" algn="tl" rotWithShape="0">
              <a:srgbClr val="333333">
                <a:alpha val="65000"/>
              </a:srgbClr>
            </a:outerShdw>
          </a:effectLst>
        </p:spPr>
      </p:pic>
      <p:pic>
        <p:nvPicPr>
          <p:cNvPr id="19" name="Picture 18">
            <a:extLst>
              <a:ext uri="{FF2B5EF4-FFF2-40B4-BE49-F238E27FC236}">
                <a16:creationId xmlns:a16="http://schemas.microsoft.com/office/drawing/2014/main" id="{791437F0-0E88-CF8E-1940-18D8F90EA115}"/>
              </a:ext>
            </a:extLst>
          </p:cNvPr>
          <p:cNvPicPr>
            <a:picLocks noChangeAspect="1"/>
          </p:cNvPicPr>
          <p:nvPr/>
        </p:nvPicPr>
        <p:blipFill>
          <a:blip r:embed="rId8"/>
          <a:stretch>
            <a:fillRect/>
          </a:stretch>
        </p:blipFill>
        <p:spPr>
          <a:xfrm>
            <a:off x="207727" y="2090080"/>
            <a:ext cx="2128607" cy="1615690"/>
          </a:xfrm>
          <a:prstGeom prst="rect">
            <a:avLst/>
          </a:prstGeom>
          <a:ln>
            <a:noFill/>
          </a:ln>
          <a:effectLst>
            <a:outerShdw blurRad="292100" dist="139700" dir="2700000" algn="tl" rotWithShape="0">
              <a:srgbClr val="333333">
                <a:alpha val="65000"/>
              </a:srgbClr>
            </a:outerShdw>
          </a:effectLst>
        </p:spPr>
      </p:pic>
      <p:pic>
        <p:nvPicPr>
          <p:cNvPr id="21" name="Picture 20">
            <a:extLst>
              <a:ext uri="{FF2B5EF4-FFF2-40B4-BE49-F238E27FC236}">
                <a16:creationId xmlns:a16="http://schemas.microsoft.com/office/drawing/2014/main" id="{9731E13C-873C-D9D7-3FEC-298CD56944FE}"/>
              </a:ext>
            </a:extLst>
          </p:cNvPr>
          <p:cNvPicPr>
            <a:picLocks noChangeAspect="1"/>
          </p:cNvPicPr>
          <p:nvPr/>
        </p:nvPicPr>
        <p:blipFill>
          <a:blip r:embed="rId9"/>
          <a:stretch>
            <a:fillRect/>
          </a:stretch>
        </p:blipFill>
        <p:spPr>
          <a:xfrm>
            <a:off x="4083015" y="3282844"/>
            <a:ext cx="1667108" cy="150516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29039490"/>
      </p:ext>
    </p:extLst>
  </p:cSld>
  <p:clrMapOvr>
    <a:masterClrMapping/>
  </p:clrMapOvr>
</p:sld>
</file>

<file path=ppt/theme/theme1.xml><?xml version="1.0" encoding="utf-8"?>
<a:theme xmlns:a="http://schemas.openxmlformats.org/drawingml/2006/main"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679</TotalTime>
  <Words>826</Words>
  <Application>Microsoft Office PowerPoint</Application>
  <PresentationFormat>On-screen Show (16:9)</PresentationFormat>
  <Paragraphs>89</Paragraphs>
  <Slides>17</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Nunito</vt:lpstr>
      <vt:lpstr>Calibri</vt:lpstr>
      <vt:lpstr>Arial</vt:lpstr>
      <vt:lpstr>Shift</vt:lpstr>
      <vt:lpstr>My Activity Passport</vt:lpstr>
      <vt:lpstr>My Activity Passport</vt:lpstr>
      <vt:lpstr>CARE Curriculum</vt:lpstr>
      <vt:lpstr>Our Aim</vt:lpstr>
      <vt:lpstr>My Activity Passport – how it works</vt:lpstr>
      <vt:lpstr>Nursery</vt:lpstr>
      <vt:lpstr>Reception</vt:lpstr>
      <vt:lpstr>Key Stage 1</vt:lpstr>
      <vt:lpstr>Year 1</vt:lpstr>
      <vt:lpstr>Year 2</vt:lpstr>
      <vt:lpstr>For Key Stage 2</vt:lpstr>
      <vt:lpstr>Year 3</vt:lpstr>
      <vt:lpstr>Year 4</vt:lpstr>
      <vt:lpstr>Year 5</vt:lpstr>
      <vt:lpstr>Year 6</vt:lpstr>
      <vt:lpstr>My Activity Passport</vt:lpstr>
      <vt:lpstr>Thank you to: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Activity Passport</dc:title>
  <dc:creator>James Oscar</dc:creator>
  <cp:lastModifiedBy>Mr Wright</cp:lastModifiedBy>
  <cp:revision>20</cp:revision>
  <dcterms:modified xsi:type="dcterms:W3CDTF">2022-11-10T16:49:05Z</dcterms:modified>
</cp:coreProperties>
</file>